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5EA7D-C125-4E5A-8C9D-A46AD3825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A54B41-8337-41E3-8511-41DA4E5E4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608BE8-91B6-44A9-9E2B-E7D164A1C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B89A-E931-45D4-8FBE-40569E353ADE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642F4-DEC7-4FA7-BDF5-FA516712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A97E98-F0A6-47F3-B2B5-91838E4D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A5EA-4C8D-483C-A358-F0FD0BEE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15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CC7EC-AAA1-4755-B612-5BAA5373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5DF9F7-3E53-4CEE-9E4D-9CC394B76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38AA5C-7306-4706-B2C4-39A06E66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B89A-E931-45D4-8FBE-40569E353ADE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FA072-C3D1-49C5-9A69-AB80A44F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CCDC3-630F-407C-9D52-44D289A7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A5EA-4C8D-483C-A358-F0FD0BEE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9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D7F862-5E0B-49D8-A507-95D1EB04B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75C050-AAB6-4AB0-ACAE-DA4138EC3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5256C1-0E8E-44D6-82A3-34156754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B89A-E931-45D4-8FBE-40569E353ADE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215DD-8C3B-449C-BC65-89A24D53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95B1D-0554-460B-A133-F5E2C15A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A5EA-4C8D-483C-A358-F0FD0BEE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36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6DA24-A542-4CC4-9D4E-651164CF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EF151-C15D-4143-9557-C20AB960A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6BE42-B1BA-4589-822A-7112C52C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B89A-E931-45D4-8FBE-40569E353ADE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119D4-1B9B-4C39-A6D8-08E44752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A94303-D1DD-4E53-8FCE-4191AEF4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A5EA-4C8D-483C-A358-F0FD0BEE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48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A5A93-CADF-4266-817E-73D30313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DDBC42-A5C1-4F78-B232-111C20C7C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33C17-06E1-4539-B619-2C5F9E01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B89A-E931-45D4-8FBE-40569E353ADE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45706-3C6D-4E2C-81E9-8DA82856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44225-316A-4CC6-B9A3-A1DC50D95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A5EA-4C8D-483C-A358-F0FD0BEE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2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0DADC-4586-42CC-847D-F5DBAFB6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489D68-EC2B-4484-BB81-7A1E40F52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525CB2-5571-4D4F-B87D-4846D3CBF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080419-2A92-46B3-8276-15DDA2016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B89A-E931-45D4-8FBE-40569E353ADE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84025A-1F21-4CEC-81BE-C4344DE2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4B0BD6-4D93-4B11-9D10-18FCB1AD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A5EA-4C8D-483C-A358-F0FD0BEE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90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5BF9D-B6A6-4AE9-A782-5A223920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D6918-7EB1-4FB2-B094-99516502B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0EED94-36A9-410E-A529-A16FF1246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FE4DB1-0CDE-41C3-A25F-91D3E9C94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83E42C-6217-4A25-B356-05C4C903C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323E46-CA70-4DCD-9099-1DF6EC178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B89A-E931-45D4-8FBE-40569E353ADE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845DA3-AF38-4AA8-A21A-1767578F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38590F-3637-4BCE-8DAE-ED19CB92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A5EA-4C8D-483C-A358-F0FD0BEE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78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1EA0B-9569-4CED-B5D3-0763C18B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3FC36F-2962-48F4-9B18-5DDAE58B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B89A-E931-45D4-8FBE-40569E353ADE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E015AE-50C0-4C72-B18F-5F9AE9A0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BAD888-DC0D-4875-B276-FD8D8EAA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A5EA-4C8D-483C-A358-F0FD0BEE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58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1EC55C-C94E-4104-9089-FF7154219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B89A-E931-45D4-8FBE-40569E353ADE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379982-980F-47AB-9325-0AEE78A73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C7271D-4A7A-4156-931F-900735BA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A5EA-4C8D-483C-A358-F0FD0BEE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54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FDC0B-C512-46B6-9B70-BCE420F36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5CEB6E-BAF6-4A9D-BCB4-9413885C7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5D7AFE-7810-4294-9434-FA44ED8E3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7F5489-3FFA-4060-A365-8F8F9613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B89A-E931-45D4-8FBE-40569E353ADE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A83EC1-3C18-417E-9078-D71AE671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524561-EEDC-4D0D-B3CB-80C38B9B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A5EA-4C8D-483C-A358-F0FD0BEE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99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5957C-90DD-4B3A-B1E3-950614528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7E3288-0E26-4955-B5E2-62B4B2C40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4A941-6D4F-444B-9A9B-05198F2DB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101593-86D0-46CA-9443-69822F53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B89A-E931-45D4-8FBE-40569E353ADE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72858B-9AF3-4B02-931E-57BC80DE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9B45F1-5A3C-4FCA-9C84-D4F26CC0D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A5EA-4C8D-483C-A358-F0FD0BEE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70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1AED7F-7B74-4EA4-AEC4-EFB0A0B7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9FF3E7-5C44-4B7C-A162-DD06B6F1F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A7972-1E3F-46AD-AC25-849F6D13F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DB89A-E931-45D4-8FBE-40569E353ADE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9E533-B660-42CA-B8E5-FFF7B0BDA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16B992-47C0-4CC9-882F-39B0434F9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0A5EA-4C8D-483C-A358-F0FD0BEE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71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0A86A-96E3-4B4E-8163-A37A956A2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20217154_</a:t>
            </a:r>
            <a:r>
              <a:rPr lang="ko-KR" altLang="en-US" dirty="0" err="1"/>
              <a:t>지준오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20EF43-ED55-457E-B75C-07566F9B88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주차 과제</a:t>
            </a:r>
            <a:r>
              <a:rPr lang="en-US" altLang="ko-KR" dirty="0"/>
              <a:t>(</a:t>
            </a:r>
            <a:r>
              <a:rPr lang="ko-KR" altLang="en-US" dirty="0"/>
              <a:t>수행과제</a:t>
            </a:r>
            <a:r>
              <a:rPr lang="en-US" altLang="ko-KR" dirty="0"/>
              <a:t>8)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97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E6CF1-3E07-4E78-A117-0923EFF1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1_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B147172-E65E-458E-ADB9-F0D431699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415075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98432A-FB15-4201-9AF3-84AAA0EEE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257" y="1690689"/>
            <a:ext cx="43341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6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1F8D4-B99B-4837-9691-8E609ABE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1_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4B8FD71-3FE2-44C6-840D-B55D4DD31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430802" cy="4220164"/>
          </a:xfrm>
        </p:spPr>
      </p:pic>
    </p:spTree>
    <p:extLst>
      <p:ext uri="{BB962C8B-B14F-4D97-AF65-F5344CB8AC3E}">
        <p14:creationId xmlns:p14="http://schemas.microsoft.com/office/powerpoint/2010/main" val="2977387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5F770-1062-4C17-9F9F-C7BCAE1AF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2_</a:t>
            </a:r>
            <a:r>
              <a:rPr lang="ko-KR" altLang="en-US" dirty="0"/>
              <a:t>코드</a:t>
            </a:r>
            <a:r>
              <a:rPr lang="en-US" altLang="ko-KR" dirty="0"/>
              <a:t>_1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4F6D8A4-E5FD-4AD0-AB90-412BA263B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449325" cy="3915321"/>
          </a:xfrm>
        </p:spPr>
      </p:pic>
    </p:spTree>
    <p:extLst>
      <p:ext uri="{BB962C8B-B14F-4D97-AF65-F5344CB8AC3E}">
        <p14:creationId xmlns:p14="http://schemas.microsoft.com/office/powerpoint/2010/main" val="210328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34B06-5FC6-429B-A2F0-00B57A1EE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2_</a:t>
            </a:r>
            <a:r>
              <a:rPr lang="ko-KR" altLang="en-US" dirty="0"/>
              <a:t>코드</a:t>
            </a:r>
            <a:r>
              <a:rPr lang="en-US" altLang="ko-KR" dirty="0"/>
              <a:t>_2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50C3C9B-FF35-44F5-A9ED-0D118E964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076985" cy="4351338"/>
          </a:xfrm>
        </p:spPr>
      </p:pic>
    </p:spTree>
    <p:extLst>
      <p:ext uri="{BB962C8B-B14F-4D97-AF65-F5344CB8AC3E}">
        <p14:creationId xmlns:p14="http://schemas.microsoft.com/office/powerpoint/2010/main" val="2215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57021-F2BF-42C6-B24C-82936C3C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2_</a:t>
            </a:r>
            <a:r>
              <a:rPr lang="ko-KR" altLang="en-US" dirty="0"/>
              <a:t>코드</a:t>
            </a:r>
            <a:r>
              <a:rPr lang="en-US" altLang="ko-KR" dirty="0"/>
              <a:t>_3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2796DEE-5E5F-4F46-B1DB-7467215E6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745181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6263E0-6A9C-4D9C-A2D1-0912C0415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060" y="1690688"/>
            <a:ext cx="3496163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9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BA67A-1C25-46F8-AC32-2AC48686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2_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595F544-74D9-4E9A-8DCD-B3E7D77B4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29849" cy="291505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E625A0-5FF5-4DFC-8328-A086F7C28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687" y="1690688"/>
            <a:ext cx="5468113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34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</Words>
  <Application>Microsoft Office PowerPoint</Application>
  <PresentationFormat>와이드스크린</PresentationFormat>
  <Paragraphs>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20217154_지준오</vt:lpstr>
      <vt:lpstr>문제1_코드</vt:lpstr>
      <vt:lpstr>문제1_결과</vt:lpstr>
      <vt:lpstr>문제2_코드_1</vt:lpstr>
      <vt:lpstr>문제2_코드_2</vt:lpstr>
      <vt:lpstr>문제2_코드_3</vt:lpstr>
      <vt:lpstr>문제2_결과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20217154_지준오</dc:title>
  <dc:creator>jijunoh</dc:creator>
  <cp:lastModifiedBy>jijunoh</cp:lastModifiedBy>
  <cp:revision>1</cp:revision>
  <dcterms:created xsi:type="dcterms:W3CDTF">2023-05-09T14:39:25Z</dcterms:created>
  <dcterms:modified xsi:type="dcterms:W3CDTF">2023-05-09T14:44:51Z</dcterms:modified>
</cp:coreProperties>
</file>