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86BDA-4380-AFC3-5590-F27FB521D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F0C728-314C-B22F-4943-3C3501B9A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B97AF-FB4B-2C0E-1E26-B9CFD152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11C00-E14C-46D2-6001-6772A558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2CC74-4859-8490-BD86-38A55E82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1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7210-5BFD-25BA-7F9D-0BCFA410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CDED86-12F4-3616-4273-E4028531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5F657-790B-5DCC-6887-77086255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892DC6-15F4-7C64-6180-25FECB23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8DBFD-54A3-79A7-B507-481E100C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2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64F6DB-1F20-BDC4-0892-F135EA798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BD43D-34D2-FD62-926E-9DD442C39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5805E-4BEA-4B65-844D-1D3D118E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529F-8097-3014-19C4-8A1FF7AF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4E8FE-EB9A-6516-3CF2-97F2F579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4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F582F-DFA8-7359-FD34-8CDBB6C1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329CF-94F0-BA71-B103-F7AC8EDE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21016-7351-2C90-DBD1-0F24AA54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7888E-7482-18BD-68F3-066D30EF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22E76-0D0D-ACE3-C617-F3A1518B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67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46C44-6202-EC14-9CA5-1BA5620D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7B47A-54C7-4B3E-E697-3FECC03E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859EB-C3E2-DDA1-D846-0C09CF1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FDBDF-58A7-300A-1B16-70CE1B05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C80B4-A354-D560-B3F1-F5E80B88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ECDF5-9D42-2AD9-8FB2-47BEA72F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E658B-9E1B-5CFB-A7D6-7045AC52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80300D-4EFA-EDF3-CA7D-0177F0F6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B32B6-3BEE-9FDD-23CB-981419E6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E903F-E533-B0A1-3DCD-19CC7768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18E40-0D5F-5C78-145A-130AA030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36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2B608-60B9-794E-82A5-E0747D7A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02CF6-E456-7070-1850-34C47B33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63518-DA8F-92C5-B2BC-9AEEAA0D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69BBD-2AF1-D7D7-CE1C-3D213FDF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D05501-2EB5-0CBD-E5B9-79100639E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2F2AC4-6678-232E-9276-1EA0179F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297CFB-B34C-8F6E-DEA2-6DEE87B2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0153E2-0506-F787-E139-BD156E4A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0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D1E5-D792-93F1-803D-86CFE271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B83F1D-41BE-5194-37AA-22126317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AE5198-D56C-AD35-B48D-3969C9B4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4F8C91-4682-9A14-18E5-2BDFD4C4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6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932B8A-9861-F231-AEB5-8AE44BE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598FF-0FCB-8360-3111-F38BF650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A346F-268A-C088-C894-38745A1B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8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08D08-5F15-38A7-448D-99B9C713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35BE-67DE-C6F3-CAE4-2FA3E1FD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A19C5-05BF-300B-6246-14ABA1D8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1222F-E504-6CC6-97E2-2E1373F0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E281D-B7F8-EC78-53C5-683EC894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42718-9961-0204-1D1D-F22FD374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7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28206-BEA7-C50A-9D72-34EF8827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4220C-D2A0-808C-F34E-AED37C7DE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AE18C8-93FD-B458-F531-5C6A485A8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3E543-1E8E-EF84-FBF3-33E82543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92D46D-A41D-8783-0840-FFAF4D03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57BA1-C7EF-BEC9-D06F-170DD190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434359-0BE7-6613-B0EE-1923528AD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8602D2-B08C-F30A-E25E-C8078578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E0FA5-0E87-417B-119F-97F5B2AB2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9BE8-3251-4CEB-9ACE-07138B5AB128}" type="datetimeFigureOut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75C37-69F5-15E1-6A7C-F030A480C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AE809-163C-59FF-C782-49075231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A490-1A11-4E7C-B564-78A63282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23F2A-4BE8-DCAE-BC35-41A7B6839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20217154 </a:t>
            </a:r>
            <a:r>
              <a:rPr lang="ko-KR" altLang="en-US" dirty="0"/>
              <a:t>지준오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A67B69-2ABA-0D82-8594-FFAFF2F37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7 (10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64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D206-9A64-08E0-8601-ED4E6EFC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실습</a:t>
            </a:r>
            <a:r>
              <a:rPr lang="en-US" altLang="ko-KR" sz="4400" dirty="0"/>
              <a:t>2_</a:t>
            </a:r>
            <a:r>
              <a:rPr lang="ko-KR" altLang="en-US" dirty="0"/>
              <a:t>코드 </a:t>
            </a:r>
            <a:r>
              <a:rPr lang="en-US" altLang="ko-KR" sz="4400" dirty="0"/>
              <a:t>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18DB25-74D9-2175-1A3E-4E387E261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17015" cy="4143953"/>
          </a:xfrm>
        </p:spPr>
      </p:pic>
    </p:spTree>
    <p:extLst>
      <p:ext uri="{BB962C8B-B14F-4D97-AF65-F5344CB8AC3E}">
        <p14:creationId xmlns:p14="http://schemas.microsoft.com/office/powerpoint/2010/main" val="37733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67ACA-0A67-D73F-600F-37ABA945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실습</a:t>
            </a:r>
            <a:r>
              <a:rPr lang="en-US" altLang="ko-KR" sz="4400" dirty="0"/>
              <a:t>2_</a:t>
            </a:r>
            <a:r>
              <a:rPr lang="ko-KR" altLang="en-US" sz="4400" dirty="0"/>
              <a:t>실행결과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C15716-9157-B13D-7FA1-87C20C98B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2484"/>
            <a:ext cx="6477904" cy="2048161"/>
          </a:xfrm>
        </p:spPr>
      </p:pic>
    </p:spTree>
    <p:extLst>
      <p:ext uri="{BB962C8B-B14F-4D97-AF65-F5344CB8AC3E}">
        <p14:creationId xmlns:p14="http://schemas.microsoft.com/office/powerpoint/2010/main" val="23505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2FB37-4681-2253-0C38-A88F52F3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  <a:r>
              <a:rPr lang="en-US" altLang="ko-KR" dirty="0"/>
              <a:t>_</a:t>
            </a:r>
            <a:r>
              <a:rPr lang="en-US" altLang="ko-KR" dirty="0" err="1"/>
              <a:t>login.jsp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E7EC21-7D0A-E157-AB3C-462F8036D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28764" cy="4351338"/>
          </a:xfrm>
        </p:spPr>
      </p:pic>
    </p:spTree>
    <p:extLst>
      <p:ext uri="{BB962C8B-B14F-4D97-AF65-F5344CB8AC3E}">
        <p14:creationId xmlns:p14="http://schemas.microsoft.com/office/powerpoint/2010/main" val="8360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FEA7-7AC2-B056-3BF3-B545025C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  <a:r>
              <a:rPr lang="en-US" altLang="ko-KR" dirty="0"/>
              <a:t>_</a:t>
            </a:r>
            <a:r>
              <a:rPr lang="en-US" altLang="ko-KR" dirty="0" err="1"/>
              <a:t>login_pro.jsp</a:t>
            </a:r>
            <a:r>
              <a:rPr lang="en-US" altLang="ko-KR" dirty="0"/>
              <a:t> 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8D1C01-A4EB-751E-A648-51A0974B3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400812" cy="4351338"/>
          </a:xfrm>
        </p:spPr>
      </p:pic>
    </p:spTree>
    <p:extLst>
      <p:ext uri="{BB962C8B-B14F-4D97-AF65-F5344CB8AC3E}">
        <p14:creationId xmlns:p14="http://schemas.microsoft.com/office/powerpoint/2010/main" val="374975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F1C8-535D-A526-E2B1-747DAED1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  <a:r>
              <a:rPr lang="en-US" altLang="ko-KR" dirty="0"/>
              <a:t>_</a:t>
            </a:r>
            <a:r>
              <a:rPr lang="en-US" altLang="ko-KR" dirty="0" err="1"/>
              <a:t>login_pro.jsp</a:t>
            </a:r>
            <a:r>
              <a:rPr lang="en-US" altLang="ko-KR" dirty="0"/>
              <a:t> _2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650D3C-CD9C-FF2C-0CDC-1DC95FB38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675"/>
            <a:ext cx="9434913" cy="4351338"/>
          </a:xfrm>
        </p:spPr>
      </p:pic>
    </p:spTree>
    <p:extLst>
      <p:ext uri="{BB962C8B-B14F-4D97-AF65-F5344CB8AC3E}">
        <p14:creationId xmlns:p14="http://schemas.microsoft.com/office/powerpoint/2010/main" val="59735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DD306-DD35-AB2F-3630-4D186A92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  <a:r>
              <a:rPr lang="en-US" altLang="ko-KR" dirty="0"/>
              <a:t>_</a:t>
            </a:r>
            <a:r>
              <a:rPr lang="en-US" altLang="ko-KR" dirty="0" err="1"/>
              <a:t>login_pro.jsp</a:t>
            </a:r>
            <a:r>
              <a:rPr lang="en-US" altLang="ko-KR" dirty="0"/>
              <a:t> _3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704AE8-CA33-5644-228A-2CB5265A3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93125" cy="4351338"/>
          </a:xfrm>
        </p:spPr>
      </p:pic>
    </p:spTree>
    <p:extLst>
      <p:ext uri="{BB962C8B-B14F-4D97-AF65-F5344CB8AC3E}">
        <p14:creationId xmlns:p14="http://schemas.microsoft.com/office/powerpoint/2010/main" val="274537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40087-64CE-39B6-5156-645639C4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  <a:r>
              <a:rPr lang="en-US" altLang="ko-KR" dirty="0"/>
              <a:t>_</a:t>
            </a:r>
            <a:r>
              <a:rPr lang="en-US" altLang="ko-KR" dirty="0" err="1"/>
              <a:t>my.jsp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19A1D1-10CC-E6AC-47F0-5468AF953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989"/>
            <a:ext cx="8878065" cy="4351338"/>
          </a:xfrm>
        </p:spPr>
      </p:pic>
    </p:spTree>
    <p:extLst>
      <p:ext uri="{BB962C8B-B14F-4D97-AF65-F5344CB8AC3E}">
        <p14:creationId xmlns:p14="http://schemas.microsoft.com/office/powerpoint/2010/main" val="228173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A201F-EEA2-7B7E-5148-5F9D86D2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1_</a:t>
            </a:r>
            <a:r>
              <a:rPr lang="ko-KR" altLang="en-US" dirty="0"/>
              <a:t>코드</a:t>
            </a:r>
            <a:r>
              <a:rPr lang="en-US" altLang="ko-KR" dirty="0"/>
              <a:t>_</a:t>
            </a:r>
            <a:r>
              <a:rPr lang="en-US" altLang="ko-KR" dirty="0" err="1"/>
              <a:t>logout.jsp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77324F-E593-3074-B90D-506C87686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554"/>
            <a:ext cx="5591929" cy="310965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591F5-7395-121A-79BD-A6A7FEA8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38" y="1843554"/>
            <a:ext cx="5202245" cy="23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1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E18E5-36F4-ACA2-954E-BB5FC6C7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실습</a:t>
            </a:r>
            <a:r>
              <a:rPr lang="en-US" altLang="ko-KR" sz="4400" dirty="0"/>
              <a:t>1_</a:t>
            </a:r>
            <a:r>
              <a:rPr lang="ko-KR" altLang="en-US" sz="4400" dirty="0"/>
              <a:t>실행결과</a:t>
            </a:r>
            <a:endParaRPr lang="ko-KR" altLang="en-US" dirty="0"/>
          </a:p>
        </p:txBody>
      </p:sp>
      <p:pic>
        <p:nvPicPr>
          <p:cNvPr id="10" name="내용 개체 틀 14">
            <a:extLst>
              <a:ext uri="{FF2B5EF4-FFF2-40B4-BE49-F238E27FC236}">
                <a16:creationId xmlns:a16="http://schemas.microsoft.com/office/drawing/2014/main" id="{B13D8B85-9895-1991-273E-F1D1C6F59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603" y="2026137"/>
            <a:ext cx="3567645" cy="1694704"/>
          </a:xfrm>
        </p:spPr>
      </p:pic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46ABB1F8-707F-1A22-6C0B-0A14A04A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25" y="2026137"/>
            <a:ext cx="3567646" cy="1942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1806C5-3AFC-FE51-A887-6A8F44C45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825" y="3968744"/>
            <a:ext cx="3248352" cy="12912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DB1CA6-C7B7-7D04-D66A-2D345F3BA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045" y="2023644"/>
            <a:ext cx="3664225" cy="16947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69702D-81DA-95B9-92DD-BABF3543B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045" y="3968743"/>
            <a:ext cx="3248352" cy="9582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08E3EB-FDC9-D597-0B46-E197439D3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604" y="3968743"/>
            <a:ext cx="3567646" cy="129122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057382-3C40-FFFB-C897-261C0602C1E8}"/>
              </a:ext>
            </a:extLst>
          </p:cNvPr>
          <p:cNvCxnSpPr>
            <a:endCxn id="14" idx="1"/>
          </p:cNvCxnSpPr>
          <p:nvPr/>
        </p:nvCxnSpPr>
        <p:spPr>
          <a:xfrm flipV="1">
            <a:off x="5531224" y="4447875"/>
            <a:ext cx="2693821" cy="5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A480A7-85F3-BF01-A488-4825C7BA4CE2}"/>
              </a:ext>
            </a:extLst>
          </p:cNvPr>
          <p:cNvCxnSpPr>
            <a:cxnSpLocks/>
          </p:cNvCxnSpPr>
          <p:nvPr/>
        </p:nvCxnSpPr>
        <p:spPr>
          <a:xfrm flipH="1">
            <a:off x="5172635" y="3361765"/>
            <a:ext cx="3155577" cy="116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6E4BC4D-DF88-16FD-FD66-60DD0EFE0158}"/>
              </a:ext>
            </a:extLst>
          </p:cNvPr>
          <p:cNvCxnSpPr/>
          <p:nvPr/>
        </p:nvCxnSpPr>
        <p:spPr>
          <a:xfrm>
            <a:off x="8803341" y="3550024"/>
            <a:ext cx="0" cy="418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EC9321B-3102-8FF8-6222-780E206545CA}"/>
              </a:ext>
            </a:extLst>
          </p:cNvPr>
          <p:cNvCxnSpPr>
            <a:cxnSpLocks/>
          </p:cNvCxnSpPr>
          <p:nvPr/>
        </p:nvCxnSpPr>
        <p:spPr>
          <a:xfrm flipV="1">
            <a:off x="4966447" y="2342270"/>
            <a:ext cx="3361765" cy="12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7A16A82-3546-3CB2-8D60-483C1DC92C8E}"/>
              </a:ext>
            </a:extLst>
          </p:cNvPr>
          <p:cNvCxnSpPr/>
          <p:nvPr/>
        </p:nvCxnSpPr>
        <p:spPr>
          <a:xfrm>
            <a:off x="2502425" y="3272118"/>
            <a:ext cx="0" cy="10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B725F4F0-1D33-1BD6-2AB3-CDFA4B015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3011" y="5409262"/>
            <a:ext cx="2765977" cy="1197588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692AFEE-F697-7631-F0E3-F7ED6B373D92}"/>
              </a:ext>
            </a:extLst>
          </p:cNvPr>
          <p:cNvCxnSpPr/>
          <p:nvPr/>
        </p:nvCxnSpPr>
        <p:spPr>
          <a:xfrm>
            <a:off x="3926541" y="4993341"/>
            <a:ext cx="977153" cy="8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4524DA-3763-B336-FB3B-73C9280D90C5}"/>
              </a:ext>
            </a:extLst>
          </p:cNvPr>
          <p:cNvCxnSpPr/>
          <p:nvPr/>
        </p:nvCxnSpPr>
        <p:spPr>
          <a:xfrm flipH="1">
            <a:off x="7575176" y="4720608"/>
            <a:ext cx="3505200" cy="108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3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D56C1-154A-FCA2-354C-FA180E43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실습</a:t>
            </a:r>
            <a:r>
              <a:rPr lang="en-US" altLang="ko-KR" sz="4400" dirty="0"/>
              <a:t>2_</a:t>
            </a:r>
            <a:r>
              <a:rPr lang="ko-KR" altLang="en-US" dirty="0"/>
              <a:t>코드 </a:t>
            </a:r>
            <a:r>
              <a:rPr lang="en-US" altLang="ko-KR" sz="4400" dirty="0"/>
              <a:t>_1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6109DA-0F68-DBAB-470B-4057E33CE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3908"/>
            <a:ext cx="5086350" cy="29945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51BD43-1447-9CCD-546C-AF8C3D8B1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2" y="1753908"/>
            <a:ext cx="4895848" cy="40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4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88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20217154 지준오</vt:lpstr>
      <vt:lpstr>실습1_코드_login.jsp</vt:lpstr>
      <vt:lpstr>실습1_코드_login_pro.jsp _1</vt:lpstr>
      <vt:lpstr>실습1_코드_login_pro.jsp _2</vt:lpstr>
      <vt:lpstr>실습1_코드_login_pro.jsp _3</vt:lpstr>
      <vt:lpstr>실습1_코드_my.jsp</vt:lpstr>
      <vt:lpstr>실습1_코드_logout.jsp</vt:lpstr>
      <vt:lpstr>실습1_실행결과</vt:lpstr>
      <vt:lpstr>실습2_코드 _1</vt:lpstr>
      <vt:lpstr>실습2_코드 _2</vt:lpstr>
      <vt:lpstr>실습2_실행결과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20217154 지준오</dc:title>
  <dc:creator>지준오</dc:creator>
  <cp:lastModifiedBy>지준오</cp:lastModifiedBy>
  <cp:revision>1</cp:revision>
  <dcterms:created xsi:type="dcterms:W3CDTF">2023-05-03T11:21:18Z</dcterms:created>
  <dcterms:modified xsi:type="dcterms:W3CDTF">2023-05-03T11:42:00Z</dcterms:modified>
</cp:coreProperties>
</file>