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0C28B-7824-465D-ACC9-691428CEE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8BF247-00D2-4EC8-8E1B-63D68531E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485DC-1711-45D6-979C-F4B7BE40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40-915B-4B6C-AE8F-47E1DEBCE04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1F15F-C5D0-423B-8A4B-89B54D8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1B5E0-E63B-46F8-8D6C-18503CB0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62AD-A864-4190-894B-B3232D03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CF8B-E485-4110-89D1-CCF13E3C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1966B-9222-42CE-94A8-B66F9906A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6CE36-FA6D-41C7-BCAE-BD8632A9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40-915B-4B6C-AE8F-47E1DEBCE04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17C26-E2DA-4C10-9D9F-B2DF3097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20795-8437-48E8-A679-D647256C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62AD-A864-4190-894B-B3232D03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5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D3C825-AFE9-4909-9B76-78F576B84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920285-6E87-4D25-A9F0-6EAA171D1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F77EB-217F-4B33-A271-509CF565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40-915B-4B6C-AE8F-47E1DEBCE04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1E08-9576-4025-A193-9B24D56E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9CEB3-2C7B-44EE-BC2A-6BFCE624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62AD-A864-4190-894B-B3232D03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BB3D-7CC7-45B8-B2A5-53F02ABF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EB5A2-4FCD-48D2-989D-EB256A537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751EC-ADE5-4470-A5BE-00908663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40-915B-4B6C-AE8F-47E1DEBCE04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53EA8-3025-4161-BC1E-AFC81E93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D102D-31D1-4E53-A67B-AC5DB5FA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62AD-A864-4190-894B-B3232D03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AE7A-B3D1-43BB-A518-B417F234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6751B-9A46-4A80-B258-54B9E6375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01082-A305-4729-8E67-80233FBB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40-915B-4B6C-AE8F-47E1DEBCE04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B464-242A-4E09-AF0E-AF6AB27E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DCD4C-9C69-4027-B64E-9E301E35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62AD-A864-4190-894B-B3232D03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7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6A2B-4973-4B3A-9AC5-C4FF8C53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B0BD-F9AA-42B4-869D-8CC2B0690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473AA-6433-4C40-BAC1-633316839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7DA7A-C2B7-4A91-AC48-EC52485F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40-915B-4B6C-AE8F-47E1DEBCE04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7716F-EA00-4107-B6DF-2590E609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4D800-E66D-4C26-BD70-531C0403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62AD-A864-4190-894B-B3232D03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5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8A588-E0FC-4A06-A839-1A8BB351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0E43A2-6711-4C8C-8885-52946842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D01540-47BF-43ED-8B0B-981D967CF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F4B33-77A4-484F-A518-A520961D7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CF5A23-ACE1-4269-B8D3-23696A141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6258F-A8FB-4DC8-815D-DD326980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40-915B-4B6C-AE8F-47E1DEBCE04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D2E5BD-D4E2-45F5-B55B-6493CBD5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0BFE48-9987-41B1-AB9B-855D34F2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62AD-A864-4190-894B-B3232D03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5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A8D5B-4478-4D2F-BD07-A95E11E6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CC639-8682-4A57-88A3-4664EEC8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40-915B-4B6C-AE8F-47E1DEBCE04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28683D-C041-440D-90CA-C9316B3E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9D7138-CDA1-4F16-9053-25B2DA5B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62AD-A864-4190-894B-B3232D03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3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F0FC7C-2840-4D21-86CD-35016819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40-915B-4B6C-AE8F-47E1DEBCE04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BB9F1-0BE1-47AF-AA62-A7977CCA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E2325-D273-487E-8D15-9ECC5844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62AD-A864-4190-894B-B3232D03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4B181-83D1-4AFB-ABE3-D164E017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CACD5-62B6-4170-B8CE-72EBAF18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984CE-DEB2-43C1-85A2-4BB4CCDB4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B5AF0-BB6F-40D0-99FA-61EF2A3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40-915B-4B6C-AE8F-47E1DEBCE04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B9B35-AA95-450B-9E62-5A1FED53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959C5-0E49-4B4C-9E7D-946A8418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62AD-A864-4190-894B-B3232D03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9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E6250-C66D-4652-ABD0-6F98E924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5B645D-B362-4BD9-918F-D14C8277A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D9D6B-07A7-4BF2-AB74-98DAB3582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AEF8C2-8195-49DC-8A2B-EA11534D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40-915B-4B6C-AE8F-47E1DEBCE04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CC6934-06F6-49CC-9CA3-B44D0B8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F48D0-FA04-46D6-AB62-447A0C41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62AD-A864-4190-894B-B3232D03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13B7B7-9681-4FEE-B768-78971102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79B4A-CACD-4AAD-A3D8-10BA41644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C0EAB-6639-4491-8207-1EA7C8C86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EB40-915B-4B6C-AE8F-47E1DEBCE04E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5A2A9-FCB4-4178-9191-F43802FFE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A0323-5435-4626-890B-710A3848C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62AD-A864-4190-894B-B3232D034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A6E7E-FA09-4218-B138-608B078D2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20217154_</a:t>
            </a:r>
            <a:r>
              <a:rPr lang="ko-KR" altLang="en-US" dirty="0" err="1"/>
              <a:t>지준오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2BC7A-C79E-4DC4-A59D-0075F3474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과제</a:t>
            </a:r>
          </a:p>
        </p:txBody>
      </p:sp>
    </p:spTree>
    <p:extLst>
      <p:ext uri="{BB962C8B-B14F-4D97-AF65-F5344CB8AC3E}">
        <p14:creationId xmlns:p14="http://schemas.microsoft.com/office/powerpoint/2010/main" val="224310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48365A-8062-4796-A4FB-57B88F113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35" y="1468911"/>
            <a:ext cx="11697929" cy="3920178"/>
          </a:xfrm>
        </p:spPr>
      </p:pic>
    </p:spTree>
    <p:extLst>
      <p:ext uri="{BB962C8B-B14F-4D97-AF65-F5344CB8AC3E}">
        <p14:creationId xmlns:p14="http://schemas.microsoft.com/office/powerpoint/2010/main" val="324265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20217154_지준오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20217154_지준오</dc:title>
  <dc:creator>jijunoh</dc:creator>
  <cp:lastModifiedBy>jijunoh</cp:lastModifiedBy>
  <cp:revision>1</cp:revision>
  <dcterms:created xsi:type="dcterms:W3CDTF">2023-05-16T17:08:11Z</dcterms:created>
  <dcterms:modified xsi:type="dcterms:W3CDTF">2023-05-16T17:09:40Z</dcterms:modified>
</cp:coreProperties>
</file>