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7396D-422D-3664-76C8-A8064EC9A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54E5BD-35C1-F38E-7359-3D7D50B06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D2AA6-D64C-7095-82C9-DC8F8F85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96DC0-43DE-119E-A534-22500FAB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C08C-3C60-BA15-95F3-7458E29A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91759-6271-9B05-536C-4689C6F1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BEF60-3F93-E1E2-9225-62D78AE2B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59163-A11B-8967-1FC6-11F1451E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8378C-B6A4-C1A0-BDDE-CC9ADC05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D6A57-E60B-67D9-C2C9-3244F09B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24AF5C-5A32-B777-11CE-483B637D2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F4477-FD1F-4407-119A-4418021C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0F4DC-E571-52CA-17BA-F1F5F89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2D453-F3C6-5759-7C48-6CA5035B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B53B4-AF17-E744-F023-41BA485E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4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66FDE-60B3-C6F2-5678-B63920B8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63316-2360-BE50-262A-652526EF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25C18-E84C-D047-B23F-732D1F74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C4674-73D1-ECE4-77F9-A7CBD86D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D2E85-107B-5323-6754-9AA2E1EC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6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D5E49-8358-A5E1-1204-943CCCAB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E81C-4926-66C3-9AD7-CDD920C9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92609-0476-AEF0-EEC4-602FD15B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43F33-D445-265C-951D-2C40BCEE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037DA-E887-04ED-5193-2F9C4135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2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D7DBC-13F1-13AC-D96F-05DB4356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290B0-2B8B-9E19-0464-C4F7D8D4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82B10-F776-B7E1-A9BB-0BB12047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10487-19BC-6447-1094-E3C12766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924ED-7C65-DAC2-0674-1D9F77B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532D6-9458-79A8-EA81-B1A822C3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6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6290-E80A-EF1E-9A66-4F94C971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0BDD6-C830-5200-A10F-B9695EDF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55977-C69D-7FCD-8E2F-AC35A9B3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6DF34-0849-2A10-87A4-963D3F2F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D39260-E9C1-650A-9ED6-E6F79881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F29BE9-13EA-80FA-FFA1-745E2AE1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DAAFE-94AF-1B4F-5FE7-418EEC66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831853-06C0-922C-6D50-3F63773C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F6041-3ECB-6C81-D654-E1421243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337897-32FB-D1C1-A629-E05E23C3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3D2C6F-190C-2AC3-F859-4B96A60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79204-0877-9167-5ABE-42D1D500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58258-A457-8E8C-F258-039709BA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E1196-7594-4BD4-09A0-B66C685A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48242-4A4B-B946-FEA1-9605FDDE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4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2BA56-3653-E06B-A212-ED2C9863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04DC3-42FF-3692-44AF-26A5CD48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6DC37-C270-E596-1BE0-5296D0CF8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851F8-A81E-36CB-4496-16359B1C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60214-AA03-ADCE-9A2F-5F05F65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45404-A3FB-7E32-55FD-61A6240F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8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CE539-7AF2-F874-9CCC-1F6CE18C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2403B5-48A9-47BD-2977-8AA3EB17A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619B08-C815-B9C4-7A47-A6D47D209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C8F6D-9D0A-FC49-8E49-03D2AFDA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113AA-1FEE-CBC7-F4D1-A314EEF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31C73-76BE-AE94-01FF-04C6A0D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0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4869E-D87F-ED73-3F47-C1B5860E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A3F0-DE17-F387-8295-7033DB82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9A1A4-2DEC-C2A7-6545-BB9098BE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AE6D-FB48-4915-9C50-7C9E8F2B8456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42D1C-379C-741E-6EDA-0740079C1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F8A08-E1B9-BE89-14D9-A3943062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1B34-4002-4BAC-8EA5-30D467C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8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108F-2414-616A-5481-5DF072AA9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/>
              <a:t>지준오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B504A-6E4A-8A3C-B768-75B7DBE73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퀴즈</a:t>
            </a:r>
          </a:p>
        </p:txBody>
      </p:sp>
    </p:spTree>
    <p:extLst>
      <p:ext uri="{BB962C8B-B14F-4D97-AF65-F5344CB8AC3E}">
        <p14:creationId xmlns:p14="http://schemas.microsoft.com/office/powerpoint/2010/main" val="186806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E39E4-071B-C558-82EF-958CFAD1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B29BF-DE53-2DE5-2328-DB999596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5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E6064-8001-D269-97E1-64CA6E9A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80EE9-4456-8756-3620-EC5FFBF2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3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10C0C-FF73-C3D2-B9A9-C3F5F505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23622-2C7D-BAB4-D604-3A35DAD0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2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115C2-6489-32C7-942E-6DF80888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0E960-8EA3-7312-6D9B-4B2E4E4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3E2C-B1D6-DEF5-176A-0228C9F9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9C19A-522B-FCED-8E7C-2E0FF4E1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8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D4AB2-DFB1-90F0-AFCE-29523E88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94E03-5C93-D8C7-395D-FE029DCF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4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2BC-AC48-44D3-9C2D-DF58BEAE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A406C-8CBB-ED46-DD19-A3CCC97B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4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39351-8CAB-5B10-DC3E-E65D01FE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0E0D94-C61E-9AC2-3AB1-FCC227C3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60278" cy="4351338"/>
          </a:xfrm>
        </p:spPr>
      </p:pic>
    </p:spTree>
    <p:extLst>
      <p:ext uri="{BB962C8B-B14F-4D97-AF65-F5344CB8AC3E}">
        <p14:creationId xmlns:p14="http://schemas.microsoft.com/office/powerpoint/2010/main" val="19155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44959-8A20-672D-C52A-57438733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831240-DD35-0D92-0D00-E932ECDD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21013" cy="4351338"/>
          </a:xfrm>
        </p:spPr>
      </p:pic>
    </p:spTree>
    <p:extLst>
      <p:ext uri="{BB962C8B-B14F-4D97-AF65-F5344CB8AC3E}">
        <p14:creationId xmlns:p14="http://schemas.microsoft.com/office/powerpoint/2010/main" val="283573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DFECE-F76D-C978-0DFC-3452B725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86AA2A-4B3C-B1D6-22FF-630B8E78E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898"/>
            <a:ext cx="7967847" cy="4351338"/>
          </a:xfrm>
        </p:spPr>
      </p:pic>
    </p:spTree>
    <p:extLst>
      <p:ext uri="{BB962C8B-B14F-4D97-AF65-F5344CB8AC3E}">
        <p14:creationId xmlns:p14="http://schemas.microsoft.com/office/powerpoint/2010/main" val="246204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8C2CF-F81D-9C88-1AED-10B0B1CC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2FD0FD4-2502-B835-FC99-516E0667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915"/>
            <a:ext cx="9450422" cy="4351338"/>
          </a:xfrm>
        </p:spPr>
      </p:pic>
    </p:spTree>
    <p:extLst>
      <p:ext uri="{BB962C8B-B14F-4D97-AF65-F5344CB8AC3E}">
        <p14:creationId xmlns:p14="http://schemas.microsoft.com/office/powerpoint/2010/main" val="159823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1FA6-1D75-4264-520C-7731AAC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B1B5B6-595C-1438-83AA-FD7D89678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170"/>
            <a:ext cx="445322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F07543-0A50-2929-EF30-B23E12C6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2" y="1964170"/>
            <a:ext cx="4184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7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02D55-2014-1039-5B7D-837B1A5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AFAEAAC-A3F2-F682-E925-834710BA5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065"/>
            <a:ext cx="5477639" cy="1619476"/>
          </a:xfrm>
        </p:spPr>
      </p:pic>
    </p:spTree>
    <p:extLst>
      <p:ext uri="{BB962C8B-B14F-4D97-AF65-F5344CB8AC3E}">
        <p14:creationId xmlns:p14="http://schemas.microsoft.com/office/powerpoint/2010/main" val="340762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79FA1-CB6D-D4A2-2501-63E61350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F797CE-00F3-773D-2624-4C0598CB8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334"/>
            <a:ext cx="240698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9EB63B-566E-DF99-5995-05B4443E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41" y="1027906"/>
            <a:ext cx="6173574" cy="45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07856-7693-EDCD-CA34-2599F0D1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820A-2FBF-C1AB-E923-E990DC47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5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와이드스크린</PresentationFormat>
  <Paragraphs>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20217154_지준오</vt:lpstr>
      <vt:lpstr>코드1</vt:lpstr>
      <vt:lpstr>코드2</vt:lpstr>
      <vt:lpstr>코드3</vt:lpstr>
      <vt:lpstr>코드4</vt:lpstr>
      <vt:lpstr>코드5</vt:lpstr>
      <vt:lpstr>코드6</vt:lpstr>
      <vt:lpstr>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지준오</dc:creator>
  <cp:lastModifiedBy>지준오</cp:lastModifiedBy>
  <cp:revision>1</cp:revision>
  <dcterms:created xsi:type="dcterms:W3CDTF">2023-05-10T05:46:16Z</dcterms:created>
  <dcterms:modified xsi:type="dcterms:W3CDTF">2023-05-10T05:55:08Z</dcterms:modified>
</cp:coreProperties>
</file>