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AE979-5104-4B73-8CE6-EBC3EB495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BA371-0B87-4609-9EC2-4F58A8407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5E03A-75BD-481F-A28A-1D0FA81C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2D2-8EBF-49E1-B9F5-0E9D70787DC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2467D-9BCE-417A-A62A-819C260C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A3A5F-6365-4DF8-A33E-DF116EB5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4D8-D731-4879-B394-F4F808810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9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238E-2C09-47D0-8C79-A417B8B2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959A39-CA46-42A0-9841-09234F51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D21A4-6181-4778-BD47-4C87FC5B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2D2-8EBF-49E1-B9F5-0E9D70787DC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B2116-5706-4A12-AB9C-5BF52FB5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56860-CC0C-43C2-8177-D5390713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4D8-D731-4879-B394-F4F808810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2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3A0ACE-15E0-4FBC-874E-633598D21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FC9C6-0E33-4ABB-91C5-966E64CAF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8A737-B08B-4A0D-B7A1-EC468B1E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2D2-8EBF-49E1-B9F5-0E9D70787DC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C429D-C5CE-486C-BBE9-A5B8793F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AC39F-7881-4E69-B0F6-B4BA668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4D8-D731-4879-B394-F4F808810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2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D7D76-4E5E-44CD-A0B8-5EA170FF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4B04E-2CA3-47B3-B05E-9B76D5A1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6F9F6-4A87-409E-8AFA-983C4CEB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2D2-8EBF-49E1-B9F5-0E9D70787DC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ACE67-C9DE-4FCB-A0F0-66C489CF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7B7ED-ACF5-4C42-A70F-1DE4A67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4D8-D731-4879-B394-F4F808810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2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90EE2-DBC9-4F70-8CC4-CFC8C82B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FBD73-F76A-4A63-8184-6719151D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A3323-1192-4BBF-8E94-65CEEA9B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2D2-8EBF-49E1-B9F5-0E9D70787DC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7B948-27EB-47EA-BE46-20067A9D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D1CBE-33F7-4E61-B759-5344686E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4D8-D731-4879-B394-F4F808810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9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CFC51-2E39-4134-A1B7-17DE5414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BE768-8F90-4197-842C-2472497A2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7AD718-3E2A-4ACC-8C30-C4405725D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741C-ED54-45CB-B4B2-D5C7861C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2D2-8EBF-49E1-B9F5-0E9D70787DC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EEE82-05B2-48B8-A73D-3D3E833B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F9970-A7A6-4927-AFBF-98A0C621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4D8-D731-4879-B394-F4F808810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E0871-A92F-48AA-B573-BC17857E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BE799-BC8A-4B3A-A35F-8F180637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B8FB8-FA1F-44F6-A5F5-E95DA9BB5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292B43-D628-44DC-8642-231EA0219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270A0D-2CBA-4C9B-837C-E9A4C6E15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622BE-862D-45D0-8646-A5CC4965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2D2-8EBF-49E1-B9F5-0E9D70787DC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BE1742-6D97-4198-8DCA-6386CDF1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5443F9-CE14-4CF3-9524-5BA88DF7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4D8-D731-4879-B394-F4F808810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0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A0851-C560-4EA1-949B-F3EA116C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23F64-5E7A-46E0-B148-B053AC60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2D2-8EBF-49E1-B9F5-0E9D70787DC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FC0E7A-CF5E-402E-BF76-756C61E9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5E4C1E-1D91-486A-AD22-A306909E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4D8-D731-4879-B394-F4F808810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5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E6A28D-6653-4E63-9D06-A4AC586F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2D2-8EBF-49E1-B9F5-0E9D70787DC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33ED3F-7B59-4E8C-9224-337F1B2A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8FBBA-9502-4811-B1CA-AB6190A5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4D8-D731-4879-B394-F4F808810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BA574-F238-4AEE-A246-99AE3891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8043E-50EB-4623-8033-15C7B4B26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744716-2E8E-4362-BDC4-AEBC38A03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FD744-F4D6-47C4-8DB5-DCC35455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2D2-8EBF-49E1-B9F5-0E9D70787DC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DF4B39-4E32-498D-82FC-E398FC40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ADFB7-DCE4-42D6-9562-F3E241B6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4D8-D731-4879-B394-F4F808810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4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B3353-19EF-4B28-B822-316D57DC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96D18C-5586-4E7F-9FAE-9975BD364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2828C-950A-42D4-9893-73FF207E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48D99-E32E-42D9-8FAE-B8B97D3D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2D2-8EBF-49E1-B9F5-0E9D70787DC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C93830-7783-4513-A161-F0609B17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C1E86-95FC-45FF-B390-59BB5F71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4D8-D731-4879-B394-F4F808810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31E1F-A5DC-4CCE-B966-D71FE9C5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59593-0BF2-46E0-A2BE-F971E8D22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BFE7B-79D4-4E22-8C93-F65B775FC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B2D2-8EBF-49E1-B9F5-0E9D70787DC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1D399-B2F6-4D57-A780-ECB3167A4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8D5C2-2C2A-41E9-95F1-3D5B4AE82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94D8-D731-4879-B394-F4F808810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3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1DCCF-4AD4-447D-8F1C-99F9BCA64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20217154_</a:t>
            </a:r>
            <a:r>
              <a:rPr lang="ko-KR" altLang="en-US" dirty="0" err="1"/>
              <a:t>지준오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B842E-F2BF-4BE6-940A-7E24B3C3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주차 과제</a:t>
            </a:r>
          </a:p>
        </p:txBody>
      </p:sp>
    </p:spTree>
    <p:extLst>
      <p:ext uri="{BB962C8B-B14F-4D97-AF65-F5344CB8AC3E}">
        <p14:creationId xmlns:p14="http://schemas.microsoft.com/office/powerpoint/2010/main" val="329894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FB412-CA3F-49AE-85B9-C9B1E70D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C9793C-BCDD-454A-B869-4D690CA49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699"/>
            <a:ext cx="3515216" cy="279121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50F7F1-6214-4D6E-9BE9-51D608F0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40" y="1800699"/>
            <a:ext cx="3191320" cy="1781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6E4EA6-F071-46CC-92CD-7A2434FDB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340" y="3692134"/>
            <a:ext cx="4648849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0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5BBFA-E5F4-49C5-9CA2-D99C0D3A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main.html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1F5BD44-3D14-4E22-85B8-65DA16792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25959" cy="3734321"/>
          </a:xfrm>
        </p:spPr>
      </p:pic>
    </p:spTree>
    <p:extLst>
      <p:ext uri="{BB962C8B-B14F-4D97-AF65-F5344CB8AC3E}">
        <p14:creationId xmlns:p14="http://schemas.microsoft.com/office/powerpoint/2010/main" val="293637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54631-816D-412D-9A62-37A7F725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Dbconn.jsp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9F449C-3B6D-46A5-B058-C244D5237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421011" cy="2715004"/>
          </a:xfrm>
        </p:spPr>
      </p:pic>
    </p:spTree>
    <p:extLst>
      <p:ext uri="{BB962C8B-B14F-4D97-AF65-F5344CB8AC3E}">
        <p14:creationId xmlns:p14="http://schemas.microsoft.com/office/powerpoint/2010/main" val="186285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899BD-17A4-4335-971C-48E7159A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Insert01_process.jsp 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FDA5A7-4FCA-4410-A548-7A956B248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547303" cy="4351338"/>
          </a:xfrm>
        </p:spPr>
      </p:pic>
    </p:spTree>
    <p:extLst>
      <p:ext uri="{BB962C8B-B14F-4D97-AF65-F5344CB8AC3E}">
        <p14:creationId xmlns:p14="http://schemas.microsoft.com/office/powerpoint/2010/main" val="10557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F944C-1EA4-4A04-879B-28E94343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Insert01_process.jsp 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B245DA-F46F-4E77-9091-5C3693D9E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59010" cy="2791215"/>
          </a:xfrm>
        </p:spPr>
      </p:pic>
    </p:spTree>
    <p:extLst>
      <p:ext uri="{BB962C8B-B14F-4D97-AF65-F5344CB8AC3E}">
        <p14:creationId xmlns:p14="http://schemas.microsoft.com/office/powerpoint/2010/main" val="138577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A165F-6218-4EE8-B989-5AD71368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Insert02_process.jsp 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80760B-8609-44E2-81E8-4A33B4632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15717" cy="4351338"/>
          </a:xfrm>
        </p:spPr>
      </p:pic>
    </p:spTree>
    <p:extLst>
      <p:ext uri="{BB962C8B-B14F-4D97-AF65-F5344CB8AC3E}">
        <p14:creationId xmlns:p14="http://schemas.microsoft.com/office/powerpoint/2010/main" val="97350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DEFA0-BA82-441D-8A55-2DBFBFB3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Insert02_process.jsp 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BDA366-B229-4A41-A1E3-0232761F1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182852" cy="3200847"/>
          </a:xfrm>
        </p:spPr>
      </p:pic>
    </p:spTree>
    <p:extLst>
      <p:ext uri="{BB962C8B-B14F-4D97-AF65-F5344CB8AC3E}">
        <p14:creationId xmlns:p14="http://schemas.microsoft.com/office/powerpoint/2010/main" val="244651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2C793-4EDC-4700-A213-7306AD05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Select01.jsp 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98A3CC4-120F-4683-9E0E-EB42A6FD6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72283" cy="4351338"/>
          </a:xfrm>
        </p:spPr>
      </p:pic>
    </p:spTree>
    <p:extLst>
      <p:ext uri="{BB962C8B-B14F-4D97-AF65-F5344CB8AC3E}">
        <p14:creationId xmlns:p14="http://schemas.microsoft.com/office/powerpoint/2010/main" val="122000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AE5D2-B0F9-41A3-B471-194C999E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Select01.jsp 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9FB268-79EC-4A35-B1AF-9D9E1F1D5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1185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365DFA-2147-40E2-8FB5-C6A923023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42026"/>
            <a:ext cx="1807025" cy="6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20217154_지준오</vt:lpstr>
      <vt:lpstr>1. main.html</vt:lpstr>
      <vt:lpstr>2. Dbconn.jsp</vt:lpstr>
      <vt:lpstr>3. Insert01_process.jsp _1</vt:lpstr>
      <vt:lpstr>3. Insert01_process.jsp _2</vt:lpstr>
      <vt:lpstr>4. Insert02_process.jsp _1</vt:lpstr>
      <vt:lpstr>4. Insert02_process.jsp _2</vt:lpstr>
      <vt:lpstr>5. Select01.jsp _1</vt:lpstr>
      <vt:lpstr>5. Select01.jsp _2</vt:lpstr>
      <vt:lpstr>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20217154_지준오</dc:title>
  <dc:creator>jijunoh</dc:creator>
  <cp:lastModifiedBy>jijunoh</cp:lastModifiedBy>
  <cp:revision>1</cp:revision>
  <dcterms:created xsi:type="dcterms:W3CDTF">2023-05-23T15:40:58Z</dcterms:created>
  <dcterms:modified xsi:type="dcterms:W3CDTF">2023-05-23T15:49:41Z</dcterms:modified>
</cp:coreProperties>
</file>