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CD5D2-2684-4C79-A5F4-6F9A1E1B1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FE4B2-62FD-48D2-AEB2-2E7AE64C9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D374-0C1C-4133-89E8-880C450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998DF-FBC8-4589-98B3-6EB4BAF1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CFDE4-961B-4D6F-BA58-178B5BB6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8760D-FBAC-4946-9A77-10185990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B63EC-FD9D-4493-88E6-207F5599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90CA6-4950-4FA9-A3A7-706B6EA1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3A18-3D89-4823-8C87-FFD1EE03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52F0B-76DB-4A4D-B2F3-1BB1D98B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6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D9A20C-0040-4E22-AC42-DC63249E3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CD5C0-3562-4E50-9731-5EAE3383D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40C96-08EF-4B37-8E56-26ACE447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39AE7-7F2B-4CB3-BFF5-5B3D6F95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89D1E-F120-4DF5-B539-9928EE99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AC27-6EF0-4CC2-88DC-724EAA37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783A5-8EFB-4A30-AB3D-12196C4B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D180B-7E78-4017-BB49-10512AC3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7B88-05CD-461A-95C6-A5BB9A93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41381-C0AA-42E4-A593-2EDD7B15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F4FA8-5736-4911-938C-67C313E7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BDCC0-A24A-4473-8373-97D9220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C1F8E-5452-4640-BD6D-4F343B56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80F15-75F9-4BAD-BCEE-DFE3EC86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36AB0-A61F-41AD-869D-363F98C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9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FCCA-1932-41C9-B51A-A4131AB1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915B7-BF18-4C8F-9356-91EC91E4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773FE-8858-4BF1-AB8B-78568E71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DE7D1-5961-460B-B56B-F82272AC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CB993-E8CD-4622-8B29-96CD4B37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6FCD1-4C27-4479-89CC-3D11063E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3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E143D-6E38-4614-916C-3D1F73D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443FEF-4152-40BB-8C94-86544CAE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2018-1326-42F3-A0DB-C77D42C6B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3A060B-CEAE-459C-BB6E-B95AD57DC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8FDE1F-8364-471F-92F5-1777C0AC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B91225-AFE5-4D18-B4D1-ADCB9E52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0F0AA-7EC1-4B2A-82E8-A4B36C38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313C2-C332-4785-A8EE-EC0A897A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6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B8C91-94FB-4962-90D1-0536B798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FFADB-AB54-473C-909A-7CCA581D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E2A7E5-4440-455F-93B9-833C7CBB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35C38-4B8D-4DF2-9D2D-82007EA9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8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B9A19-6D56-4C5D-AC99-B170E20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475751-811C-4261-9129-4CB07546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9A849-59D7-4B01-9F0C-D9CB2E18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8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AC3F6-CFA4-4CEA-864E-61FD9812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3F625-9AE0-4828-8F10-9CA53E99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B9735-62C1-4DBA-B6EB-B3E7DE5AC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151EC-DBBE-42AA-B789-E63931D4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CD269-BFFD-4231-BFCA-600BBE20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F7694-DFA5-44C5-8193-0026558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9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C299A-2FE5-4ABC-9379-FCA9191B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D4A1AE-3B1F-4E25-86E7-457475D8D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FE000-2A86-448E-8534-68BED37F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870BB-3165-4FDA-BED1-FFCFD602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1DBEF-D491-4598-A91D-018E0D75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50311-E5F6-44DE-8D96-8D5A1A30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A2BD30-F71C-4B20-8D85-98472F8F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96A77-B7BC-433E-949B-2933E9D6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8AF1A-DBC7-40F2-A4BC-B70B702DB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D34-7119-4A2B-9731-589E687B259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9CCF1-EC73-48F1-A13F-0CCBEABD5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D1B5D-6969-4D55-830E-0066DD3C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57A5-2975-4885-89A9-973D1897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2F1CC-C97D-47BB-BF69-5257D0FF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F552B-6932-41AC-8995-F2666AB4C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7754"/>
            <a:ext cx="9144000" cy="730045"/>
          </a:xfrm>
        </p:spPr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21444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09DF3-5B2E-46A6-9FC1-6B3981BE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57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구성 정리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682D39-B912-4E5D-A98A-D8BDC1E19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135" y="2192133"/>
            <a:ext cx="2861188" cy="3841878"/>
          </a:xfrm>
        </p:spPr>
      </p:pic>
    </p:spTree>
    <p:extLst>
      <p:ext uri="{BB962C8B-B14F-4D97-AF65-F5344CB8AC3E}">
        <p14:creationId xmlns:p14="http://schemas.microsoft.com/office/powerpoint/2010/main" val="42424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E5BD4-F80A-4B74-A513-E307DB8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server.xml </a:t>
            </a:r>
            <a:r>
              <a:rPr lang="ko-KR" altLang="en-US" dirty="0"/>
              <a:t>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409476-DFAD-49C6-8942-8360E7A7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435490"/>
          </a:xfrm>
        </p:spPr>
      </p:pic>
    </p:spTree>
    <p:extLst>
      <p:ext uri="{BB962C8B-B14F-4D97-AF65-F5344CB8AC3E}">
        <p14:creationId xmlns:p14="http://schemas.microsoft.com/office/powerpoint/2010/main" val="86517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64D59-32EB-46F0-9204-A12C83B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web.xml </a:t>
            </a:r>
            <a:r>
              <a:rPr lang="ko-KR" altLang="en-US" dirty="0"/>
              <a:t>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8F8788-F2FB-4DE5-A1A4-0228D44BA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53903" cy="1600423"/>
          </a:xfrm>
        </p:spPr>
      </p:pic>
    </p:spTree>
    <p:extLst>
      <p:ext uri="{BB962C8B-B14F-4D97-AF65-F5344CB8AC3E}">
        <p14:creationId xmlns:p14="http://schemas.microsoft.com/office/powerpoint/2010/main" val="361475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D758E-CE9D-43CF-9B77-60E72023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database </a:t>
            </a:r>
            <a:r>
              <a:rPr lang="ko-KR" altLang="en-US" dirty="0"/>
              <a:t>생성 및 연동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D1AD8A-9335-4096-AD2C-00F6A5DE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294" y="1807122"/>
            <a:ext cx="3595158" cy="419668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0A3446-A7F0-4BD6-822E-DABC974C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1" y="1807121"/>
            <a:ext cx="3849914" cy="42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9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F6368-7F9A-4E8E-B0BA-F901CAB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서버 실행 및 </a:t>
            </a:r>
            <a:r>
              <a:rPr lang="en-US" altLang="ko-KR" dirty="0" err="1"/>
              <a:t>editboard.jsp</a:t>
            </a:r>
            <a:r>
              <a:rPr lang="ko-KR" altLang="en-US" dirty="0"/>
              <a:t> 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BAFD0B-5FE1-41A2-A54C-18C46BD38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48490" cy="4351338"/>
          </a:xfrm>
        </p:spPr>
      </p:pic>
    </p:spTree>
    <p:extLst>
      <p:ext uri="{BB962C8B-B14F-4D97-AF65-F5344CB8AC3E}">
        <p14:creationId xmlns:p14="http://schemas.microsoft.com/office/powerpoint/2010/main" val="188880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4691D-79FD-4A16-A623-D79C1921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 확인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986506-D7C2-49AC-9B15-9371CB78D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468"/>
            <a:ext cx="4280109" cy="16673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6E1605-E2A4-4CF4-BA1A-D5E565D7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92" y="1916468"/>
            <a:ext cx="6650607" cy="22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9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1C642-294B-484D-A882-12F988F0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 확인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DAECC7-77E1-4C01-B335-8F52E6A3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5489428" cy="320577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C885B2-6FEB-4F6E-BECC-4FF320B7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12" y="1690688"/>
            <a:ext cx="4528004" cy="20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6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5B03-566B-4CBD-BF96-973D1F6A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기능확인</a:t>
            </a:r>
            <a:r>
              <a:rPr lang="en-US" altLang="ko-KR" dirty="0"/>
              <a:t>_3(</a:t>
            </a:r>
            <a:r>
              <a:rPr lang="ko-KR" altLang="en-US" dirty="0"/>
              <a:t>제목수정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22FF85-6FF7-4E70-83D6-8FF82D3C9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2180"/>
            <a:ext cx="4568684" cy="26136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F2B22C-03D5-4382-BB64-EF2AF685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9" y="2122180"/>
            <a:ext cx="5482997" cy="26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7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20217154_지준오</vt:lpstr>
      <vt:lpstr>1. 파일 구성 정리</vt:lpstr>
      <vt:lpstr>2. server.xml 수정</vt:lpstr>
      <vt:lpstr>3. web.xml 수정</vt:lpstr>
      <vt:lpstr>4. database 생성 및 연동</vt:lpstr>
      <vt:lpstr>5. 서버 실행 및 editboard.jsp 실행</vt:lpstr>
      <vt:lpstr>6. 기능 확인_1</vt:lpstr>
      <vt:lpstr>6. 기능 확인_2</vt:lpstr>
      <vt:lpstr>6. 기능확인_3(제목수정)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jijunoh</dc:creator>
  <cp:lastModifiedBy>jijunoh</cp:lastModifiedBy>
  <cp:revision>1</cp:revision>
  <dcterms:created xsi:type="dcterms:W3CDTF">2023-05-29T13:00:53Z</dcterms:created>
  <dcterms:modified xsi:type="dcterms:W3CDTF">2023-05-29T13:22:29Z</dcterms:modified>
</cp:coreProperties>
</file>