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75" d="100"/>
          <a:sy n="75" d="100"/>
        </p:scale>
        <p:origin x="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116-9F12-4DE7-97E0-9CBC4B3045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079-6940-4B6A-8508-682BD0C6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8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116-9F12-4DE7-97E0-9CBC4B3045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079-6940-4B6A-8508-682BD0C6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3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116-9F12-4DE7-97E0-9CBC4B3045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079-6940-4B6A-8508-682BD0C6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3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116-9F12-4DE7-97E0-9CBC4B3045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079-6940-4B6A-8508-682BD0C6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8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116-9F12-4DE7-97E0-9CBC4B3045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079-6940-4B6A-8508-682BD0C6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7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116-9F12-4DE7-97E0-9CBC4B3045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079-6940-4B6A-8508-682BD0C6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116-9F12-4DE7-97E0-9CBC4B3045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079-6940-4B6A-8508-682BD0C6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6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116-9F12-4DE7-97E0-9CBC4B3045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079-6940-4B6A-8508-682BD0C6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37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116-9F12-4DE7-97E0-9CBC4B3045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079-6940-4B6A-8508-682BD0C6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0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116-9F12-4DE7-97E0-9CBC4B3045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079-6940-4B6A-8508-682BD0C6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2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116-9F12-4DE7-97E0-9CBC4B3045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0079-6940-4B6A-8508-682BD0C6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E116-9F12-4DE7-97E0-9CBC4B3045B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0079-6940-4B6A-8508-682BD0C6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7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20217154_</a:t>
            </a:r>
            <a:r>
              <a:rPr lang="ko-KR" altLang="en-US" dirty="0" err="1" smtClean="0"/>
              <a:t>지준오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36556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주차 퀴즈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56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 main.html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575"/>
            <a:ext cx="50373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0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 main.html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925"/>
            <a:ext cx="4713948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148" y="1939925"/>
            <a:ext cx="4250178" cy="19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9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connect.jsp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102"/>
            <a:ext cx="596348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3-1. </a:t>
            </a:r>
            <a:r>
              <a:rPr lang="en-US" altLang="ko-KR" dirty="0" err="1" smtClean="0"/>
              <a:t>control.jsp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13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5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3-2. </a:t>
            </a:r>
            <a:r>
              <a:rPr lang="en-US" altLang="ko-KR" dirty="0" err="1" smtClean="0"/>
              <a:t>control.jsp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6266"/>
            <a:ext cx="340090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8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4-1. </a:t>
            </a:r>
            <a:r>
              <a:rPr lang="en-US" altLang="ko-KR" dirty="0" err="1" smtClean="0"/>
              <a:t>select.jsp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48826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206" y="1690688"/>
            <a:ext cx="4077657" cy="42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7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</a:t>
            </a:r>
            <a:r>
              <a:rPr lang="en-US" altLang="ko-KR" dirty="0" err="1" smtClean="0"/>
              <a:t>select.jsp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2755"/>
            <a:ext cx="4544059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6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6125"/>
            <a:ext cx="3810975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899" y="2016125"/>
            <a:ext cx="5148715" cy="1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20217154_지준오</vt:lpstr>
      <vt:lpstr>1-1 main.html</vt:lpstr>
      <vt:lpstr>1-2 main.html</vt:lpstr>
      <vt:lpstr>2. connect.jsp</vt:lpstr>
      <vt:lpstr>3-1. control.jsp</vt:lpstr>
      <vt:lpstr>3-2. control.jsp</vt:lpstr>
      <vt:lpstr>4-1. select.jsp</vt:lpstr>
      <vt:lpstr>4-2. select.jsp</vt:lpstr>
      <vt:lpstr>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20217154_지준오</dc:title>
  <dc:creator>SW</dc:creator>
  <cp:lastModifiedBy>SW</cp:lastModifiedBy>
  <cp:revision>2</cp:revision>
  <dcterms:created xsi:type="dcterms:W3CDTF">2023-05-24T05:49:00Z</dcterms:created>
  <dcterms:modified xsi:type="dcterms:W3CDTF">2023-05-24T05:49:22Z</dcterms:modified>
</cp:coreProperties>
</file>