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44:03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24575,'0'862'0,"0"-847"-227,-1 0-1,-1 0 1,0-1-1,-1 1 1,-6 17-1,0-6-6598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52:2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4021 0 24575,'-1'3'0,"1"0"0,-1 0 0,0-1 0,0 1 0,0 0 0,0-1 0,0 1 0,0-1 0,-1 1 0,1-1 0,-1 1 0,0-1 0,0 0 0,-2 3 0,-37 32 0,18-18 0,-83 74-320,18-17 81,69-61 239,1 0 0,-38 20 0,34-22 0,-66 39 0,-250 139-1100,-253 135-3716,-626 354-2739,1185-661 7576,-11 7 116,-2-2 0,-1-1 0,-61 20 1,-34 16 5622,71-28-2836,-179 92-2924,36-16 583,95-45 2332,-28 20-4067,-37 20-4609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52:26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24575,'11'34'-4934,"7"52"0,-5 37 5474,-12 126 9750,-3-123-11252,1-89 896,0-27 83,1 0-1,0 0 1,0 0-1,1 0 1,1-1-1,2 14 1,-1-17-108,0-1 0,0 1 0,0-1 1,1 1-1,0-1 0,0 0 0,0 0 0,1-1 1,0 1-1,-1-1 0,1 0 0,7 4 1,12 9-1182,1-2 0,1 0 1,54 21-1,-43-22 887,1-2 0,59 10 0,-33-14 767,1-1 0,-1-4 0,106-8 0,-133 2 2761,-5 1-8633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56:23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24575,'0'-1'0,"1"1"0,0 0 0,-1 0 0,1 0 0,0 0 0,-1 0 0,1 0 0,0 1 0,0-1 0,-1 0 0,1 0 0,0 0 0,-1 1 0,1-1 0,-1 0 0,1 1 0,0-1 0,-1 0 0,1 1 0,-1-1 0,1 1 0,-1-1 0,2 2 0,10 38 0,60 376-543,-19 24-4422,-46-377 4958,-1 5-828,21 93 1,-19-114 2349,-3 0-1,-1 1 1,-3 0 0,-5 60 0,1-2-3270,3-70-5071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56:25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5 287 24575,'-1'-35'0,"-1"26"0,1 1 0,0-1 0,1 1 0,0-1 0,1 1 0,0-1 0,0 1 0,0-1 0,1 1 0,0 0 0,1 0 0,7-15 0,-2 13 0,1 0 0,1 1 0,-1 0 0,2 1 0,-1 0 0,1 0 0,0 1 0,1 1 0,16-8 0,-11 7 0,1 0 0,0 1 0,0 1 0,0 0 0,0 2 0,26-2 0,-33 4 0,0 1 0,1 0 0,-1 1 0,0 1 0,0 0 0,0 0 0,0 1 0,0 0 0,19 10 0,-24-10 0,-1 0 0,0 0 0,0 0 0,0 1 0,0 0 0,-1 0 0,0 0 0,1 1 0,-2 0 0,1-1 0,0 1 0,-1 0 0,0 1 0,0-1 0,-1 1 0,1-1 0,-1 1 0,-1 0 0,3 10 0,3 24 0,6 27 0,-3 2 0,1 79 0,-10-127 0,-2 0 0,0-1 0,-1 1 0,-1 0 0,-1-1 0,0 1 0,-2-1 0,-13 31 0,-7 5 0,-2-2 0,-2-1 0,-3-1 0,-2-2 0,-2-2 0,-2-1 0,-61 57 0,99-104 0,1 1 0,-1-1 0,0 0 0,1 1 0,-1-1 0,1 1 0,-1-1 0,1 0 0,-1 1 0,1 0 0,-1-1 0,1 1 0,-1-1 0,1 1 0,0-1 0,-1 1 0,1 0 0,0-1 0,-1 1 0,1 0 0,0-1 0,0 1 0,0 0 0,0 0 0,0-1 0,0 1 0,0 0 0,17 1 0,29-16 0,17-25 0,26-12 0,-29 24 0,79-22 0,-110 41 0,0 1 0,1 1 0,-1 1 0,1 2 0,35 1 0,-42 5 0,-1 0 0,0 2 0,0 1 0,42 16 0,-34-11 0,-15-6-136,0 1-1,0 1 1,-1 0-1,0 1 1,0 1-1,-1 0 1,0 1-1,-1 0 0,19 19 1,-12-4-6690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56:26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24575,'64'-3'0,"116"-21"0,-33 2 0,-111 18 0,0 2 0,0 1 0,1 1 0,58 9 0,-85-7 0,0 0 0,-1 0 0,1 1 0,-1 0 0,0 1 0,0 0 0,0 0 0,0 1 0,0 0 0,-1 1 0,0 0 0,-1 0 0,1 0 0,-1 1 0,0 0 0,-1 1 0,1 0 0,-1 0 0,-1 0 0,0 0 0,0 1 0,3 9 0,4 14 0,-2-1 0,-1 2 0,-1-1 0,4 48 0,-10-61 0,-1 1 0,-1-1 0,0 1 0,-2-1 0,0 1 0,-1-1 0,-1 0 0,-1 0 0,-8 19 0,7-28 0,0-1 0,-1 1 0,0-1 0,-1 0 0,0-1 0,-1 0 0,0 0 0,0-1 0,0 0 0,-14 8 0,-25 21 0,8-6 0,-66 39 0,98-64 0,-37 25 0,44-29 0,1-1 0,-1 1 0,1 0 0,-1-1 0,0 1 0,1 0 0,0-1 0,-1 1 0,1 0 0,-1 0 0,1-1 0,0 1 0,-1 0 0,1 0 0,0 0 0,0 0 0,0-1 0,0 1 0,0 0 0,0 1 0,0-1 0,1 0 0,-1 0 0,1 0 0,0 0 0,-1 0 0,1 0 0,0-1 0,0 1 0,-1 0 0,1-1 0,0 1 0,0 0 0,0-1 0,0 1 0,0-1 0,0 1 0,0-1 0,0 0 0,0 1 0,0-1 0,1 0 0,16 4 0,0-1 0,0-1 0,0-1 0,0 0 0,22-3 0,-25 1 0,-1 0 0,1 1 0,-1 1 0,1 0 0,-1 1 0,1 0 0,-1 1 0,0 1 0,17 6 0,-16-2 0,-1 1 0,0 0 0,0 1 0,-1 1 0,-1 0 0,0 0 0,0 1 0,-1 1 0,17 25 0,-23-30 0,1 0 0,-1 1 0,-1 0 0,0 0 0,0 0 0,0 0 0,-1 1 0,-1-1 0,0 1 0,0 0 0,-1-1 0,0 1 0,0 0 0,-1 0 0,-1 0 0,1 0 0,-5 16 0,-1-8 0,-1-1 0,-1 0 0,0-1 0,-1 1 0,-1-2 0,-1 1 0,0-2 0,-16 18 0,16-21 0,0 1 0,-1-1 0,0-1 0,-1 0 0,0-1 0,-1-1 0,0 0 0,0 0 0,-29 9 0,-88 11 0,106-22-159,-1-2 0,1 0-1,-31-1 1,39-2-569,-42 1-6098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56:27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584 0 24575,'0'26'0,"-1"-1"0,-1 0 0,-7 33 0,5-45 0,0 0 0,0 0 0,-1-1 0,0 1 0,-1-1 0,-1-1 0,-15 22 0,-10 10-76,6-7-276,-2 0 1,-38 35 0,-73 52-5627,-32 29 6111,165-146-133,1-1 0,0 1 0,0-1 0,0 2 0,1-1 0,0 0 0,0 1 0,1 0 0,-1-1 0,1 1 0,-2 10 0,5-16 89,1 0 0,-1 0 0,1 1 0,-1-1-1,1 0 1,0 0 0,-1 0 0,1 0 0,0 0 0,0 0 0,-1 0 0,1 0 0,0-1 0,0 1 0,0 0 0,0 0 0,0-1 0,0 1 0,0 0 0,1-1-1,-1 0 1,0 1 0,0-1 0,0 1 0,1-1 0,-1 0 0,0 0 0,0 0 0,3 0 0,45 3 4383,-42-3-4875,959-5 641,-621 5-1603,-288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56:2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24575,'0'3'0,"-1"1"0,0-1 0,0 0 0,0 0 0,0 0 0,0 0 0,-1 0 0,-3 5 0,-6 16 0,4 6 0,2-1 0,1 1 0,0 50 0,3-43 0,-12 70 0,1-23-250,3 0-1,4 147 0,5-188-362,1 178-6213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56:29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614 0 24575,'47'190'-4853,"11"96"7187,-54-262-2345,6 51 685,-3 2 1,-4-1-1,-7 79 1,1-8-843,2-106 168,0-17 0,1 0 0,3 25 0,-2-42 0,0 0 0,0 0 0,1-1 0,0 1 0,1-1 0,-1 1 0,1-1 0,0 0 0,1 0 0,0 0 0,7 9 0,-3-6 0,2 1 0,-1-2 0,1 0 0,1 0 0,-1-1 0,1 0 0,0 0 0,1-1 0,0-1 0,0 0 0,0-1 0,0 0 0,17 2 0,10 0 0,1-2 0,77-3 0,-81-3 0,0 3 0,0 0 0,64 12 0,-92-10 0,0 0 0,0 0 0,0 0 0,0 1 0,0 0 0,-1 1 0,0 0 0,8 6 0,-12-8 0,0-1 0,0 1 0,0 0 0,0 0 0,0 0 0,-1 0 0,0 1 0,0-1 0,0 1 0,0-1 0,0 1 0,0 0 0,-1 0 0,0-1 0,0 1 0,0 0 0,0 0 0,-1 0 0,1 0 0,-1 0 0,-1 6 0,-3 12-646,-2-1 0,0 0 0,-1 0-1,-13 24 1,-47 85-2887,63-122 3513,-16 29 20,-2-1 0,-35 43 0,46-64 0,-2-2 0,0 1 0,-1-1 0,0-1 0,0-1 0,-2 0 0,-29 16 0,17-15 531,0-1 0,-1-1 0,0-2-1,-50 9 1,-125 5 3207,137-17-3346,13 0-392,-19 3 0,0-4 0,-99-6 0,149-2 0,1-1 0,-42-14 0,50 14 0,8 2 0,0 0 0,0 0 0,1 0 0,-1-1 0,1 0 0,0 0 0,0-1 0,0 1 0,1-1 0,0 0 0,-1 0 0,2-1 0,-7-10 0,-2-6 0,1 0 0,-10-30 0,3-5-1365,6 7-5461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56:30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24575,'7'0'-9830,"9"0"8566,9 0 5742,0 7-4478,4 2 0,2 0 0,171 5 1926,58 0-1926,-8-2 0,-40-3 0,-56-3-3501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56:32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 1 0,1-1 0,-1 1 0,1-1 0,0 0 0,-1 1 0,1-1 0,0 0 0,0 0 0,0 0 0,0 0 0,0 0 0,0 0 0,0 0 0,0 0 0,0 0 0,1 0 0,-1 0 0,0-1 0,1 1 0,-1 0 0,0-1 0,1 1 0,-1-1 0,1 0 0,0 1 0,46 7 0,-44-7 0,95 6 0,122-8 0,-87-1 0,146-9-150,-179 6-1065,76-4-5611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44:04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32 251 24575,'1'0'0,"1"0"0,0-1 0,-1 1 0,1-1 0,-1 0 0,1 1 0,-1-1 0,0 0 0,1 0 0,-1 0 0,0 0 0,1 0 0,-1 0 0,0-1 0,0 1 0,0 0 0,1-2 0,20-31 0,-14 20 0,5-6 0,1 1 0,1 0 0,1 1 0,0 1 0,1 1 0,20-15 0,-30 26 0,-1 0 0,0 0 0,1 1 0,0 0 0,0 0 0,0 1 0,0 0 0,1 0 0,-1 1 0,1 0 0,0 0 0,0 1 0,0-1 0,0 2 0,-1-1 0,1 1 0,0 1 0,0-1 0,0 1 0,0 1 0,13 3 0,-17-2 0,1 0 0,-1 0 0,0 0 0,0 0 0,0 1 0,-1-1 0,1 1 0,-1 0 0,0 0 0,0 0 0,0 1 0,-1-1 0,0 1 0,0-1 0,0 1 0,2 6 0,4 14 0,8 46 0,-15-67 0,7 53 0,-3 2 0,-3-1 0,-5 61 0,1-21 0,2-83 0,0-1 0,-1 1 0,-1 0 0,0 0 0,-1-1 0,0 0 0,-1 1 0,-1-1 0,0-1 0,-1 1 0,-1-1 0,0 0 0,-1 0 0,0-1 0,-1 0 0,0 0 0,0-1 0,-21 18 0,-51 51 0,-29 29 0,95-96 0,-1 1 0,-1-2 0,0 0 0,-38 18 0,53-29 0,0 0 0,0 0 0,-1 0 0,1 0 0,0-1 0,-1 1 0,1-1 0,0 1 0,-1-1 0,1 0 0,0 0 0,-1 0 0,1 0 0,-1 0 0,1-1 0,0 1 0,-1-1 0,-2-1 0,5 2 0,-1 0 0,1-1 0,-1 1 0,1 0 0,-1-1 0,1 1 0,0-1 0,-1 1 0,1-1 0,-1 1 0,1-1 0,0 0 0,0 1 0,-1-1 0,1 1 0,0-1 0,0 0 0,0 1 0,0-1 0,-1 1 0,1-1 0,0 0 0,0 1 0,1-2 0,10-22 0,-6 17 0,1 1 0,0-1 0,1 1 0,-1 1 0,1-1 0,1 1 0,-1 1 0,0-1 0,1 1 0,0 0 0,0 1 0,0 0 0,16-4 0,7 1 0,0 1 0,47-1 0,-59 5 0,87-6 0,202 12 0,-297-3-341,1 0 0,0 1-1,18 6 1,-7 1-6485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56:3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24575,'0'5'0,"1"0"0,0 0 0,0 0 0,0 1 0,1-1 0,-1-1 0,1 1 0,1 0 0,-1 0 0,1-1 0,5 8 0,44 49 0,-19-23 0,66 109 0,-43-60 0,26 15 0,-71-85 0,2-1 0,20 21 0,-24-30 0,-1 2 0,0-1 0,-1 1 0,0 0 0,0 0 0,-1 1 0,0 0 0,-1 0 0,0 1 0,-1-1 0,4 15 0,-6-18 0,-2 1 0,1 0 0,-1 0 0,0 0 0,-1 0 0,0-1 0,0 1 0,0 0 0,-1-1 0,0 1 0,-1-1 0,0 1 0,0-1 0,0 0 0,-1 0 0,0-1 0,-9 12 0,-8 9 0,-2-1 0,-47 41 0,33-33 0,29-24-78,0 0-1,1 0 1,1 1-1,-1 0 1,2 0-1,-1 0 0,2 1 1,0 0-1,0 0 1,1 0-1,-2 14 1,2-16-345,-12 62-6403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56:34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24575,'143'1'390,"164"-3"-9228,-149-19 10982,-114 13-1383,87-5 0,-10 12 3312,62 2-3201,28 0-1035,-182 1 208,1 1-1,56 14 1,-50-10-795,46 5 1,-50-10-6077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56:34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24575,'15'55'-7253,"8"-3"3682,-11-30 3681,1-1 0,24 30 0,8 1 5519,72 62 0,-25-25-6393,-48-47 764,-23-23 0,-1 1 0,28 35 0,-47-54 0,0 1 0,0-1 0,0 0 0,0 1 0,0-1 0,0 1 0,-1-1 0,1 0 0,0 1 0,-1 0 0,1-1 0,-1 1 0,0-1 0,0 1 0,1 0 0,-1-1 0,0 1 0,0-1 0,-1 1 0,1 0 0,0-1 0,0 1 0,-1 0 0,1-1 0,-1 1 0,0 1 0,-3 2 0,0 0 0,0-1 0,0 1 0,-1-1 0,0 0 0,-7 5 0,4-3 0,-39 35 0,1 2 0,2 2 0,2 2 0,-59 86 0,79-93-1365,13-11-5461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56:37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16542 1 24575,'10'0'-3772,"27"0"-1351,22 8 5755,-57-8-543,0 1 0,0-1 0,0 0 0,-1 1 0,1 0 0,0-1 0,-1 1 0,1 0 0,0 0 0,-1 0 1,1 0-1,-1 0 0,1 0 0,-1 0 0,0 1 0,1-1 0,-1 0 0,0 1 0,0-1 0,0 1 0,0-1 0,0 1 0,0 0 0,-1-1 0,1 1 0,0 0 0,-1 0 0,1-1 0,-1 1 0,0 0 0,0 0 0,0 0 0,0-1 0,0 1 0,0 0 0,0 0 0,0 0 0,-1 0 0,1-1 1,-1 1-1,1 0 0,-1 0 0,0-1 0,1 1 0,-3 2 0,-6 12 140,-1 0-1,0-1 1,-1-1 0,-1 1 0,0-2 0,-1 0 0,0 0 0,-1-1 0,-22 14-1,-22 12 315,-66 32 0,120-67-543,-49 19 0,-608 214-8173,442-160 6204,-182 67-954,279-104 3929,73-25-643,-54 24-1,61-19-362,-1-2 0,-73 18 0,42-13 203,0 3 0,-111 56 0,-80 27 236,99-46 781,-24 6 255,-15 2-1297,28-8-66,73-27-112,-10-3 0,-267 62-513,-1659 369-5544,1420-363 6087,382-85 729,-12 1 46,-17 24-805,-166 18 0,251-46 0,-85 15 0,-1271 174-2269,1317-182 2831,146-15-209,-147 27-1,61 3 1479,-228 17 0,6 7-1682,-43 2 24,303-47-173,-175 43 0,46-6 0,123-27 0,8 7 0,-257 83-307,302-90 123,-1560 498-3232,1300-392 2780,288-111 944,34-15 10,0 2 0,0 0 0,1 1 0,-1 0 0,1 1-1,1 1 1,0 0 0,0 0 0,-17 16 0,-6 7 4072,-29 5-3240,-1 2-1250,30-16 2727,-42 20 1,-25 15-2238,-154 101-1300,183-108-2342,-42 28 1289,58-37 2409,2 2 1,-81 82 0,129-118 406,-32 35 2604,-15 22-2525,43-49-999,1 1 1,1-1 0,0 2 0,1-1-1,-10 30 1,-62 144 66,71-162 0,1 0 0,1 1 0,2 0 0,-3 40 0,8-59 0,0 0 0,0 1 0,1-1 0,1 0 0,-1 0 0,2 0 0,-1 0 0,2 0 0,-1 0 0,1-1 0,0 1 0,1-1 0,0 0 0,1-1 0,0 1 0,7 7 0,25 33 0,-34-42 0,1 1 0,-1-2 0,2 1 0,-1 0 0,1-1 0,-1 0 0,2-1 0,-1 1 0,1-1 0,0 0 0,0-1 0,0 0 0,0 0 0,11 4 0,36 3 118,-51-11-196,-1 0 0,1 0 0,0 0 0,-1 0 0,1-1 0,-1 1-1,1-1 1,-1 0 0,1 1 0,-1-1 0,1-1 0,-1 1 0,0 0 0,1 0 0,-1-1 0,0 1 0,0-1 0,2-2 0,14-23-6748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56:38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24575,'-18'59'-11581,"8"-13"9543,4 1 3428,5-33-288,1 1 1,0 0 0,1 0 0,4 18-1,13 26-1456,-16-54 196,31 65 932,-21-47 1378,1 0-1,21 29 0,80 104-2151,-67-109 0,345 255-189,-287-225-752,246 168-4713,-345-241 5654,0 0 0,1 0 0,-1 0 0,1-1 0,-1 0 0,1-1 0,12 4 0,-19-6 0,1 0 0,0 0 0,0 0 0,-1 0 0,1 0 0,0 0 0,0 0 0,0 0 0,-1 0 0,1-1 0,0 1 0,0 0 0,-1-1 0,1 1 0,0 0 0,-1-1 0,1 1 0,0-1 0,-1 1 0,1-1 0,-1 1 0,1-1 0,-1 1 0,1-1 0,0-1 0,0 0 0,0-1 0,0 1 0,-1-1 0,1 0 0,-1 1 0,1-1 0,-1 0 0,0 1 0,0-1 0,0 1 0,-1-5 0,-10-71 1204,6 55-506,2 1-1,0-1 1,1 0-1,2 0 1,0-1-1,1 1 1,6-30-1,26-72-4260,52-134 0,-16 104 3387,-60 137 148,0 1 0,1 0 0,1 1 1,0 0-1,1 1 0,17-16 0,-22 24 1126,1 1-1,0 0 1,0 1-1,16-9 0,-6 6-727,0 1-1,1 0 0,-1 2 0,2 0 1,37-5-1,99 6-1940,-120 5-5255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56:3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24575,'0'2'0,"1"0"0,-1 0 0,1 0 0,0-1 0,0 1 0,0 0 0,0-1 0,0 1 0,1 0 0,-1-1 0,0 1 0,1-1 0,-1 0 0,1 1 0,-1-1 0,1 0 0,0 0 0,-1 0 0,1 0 0,2 0 0,43 20 0,-42-19 0,22 6 9,0-1-1,0-1 1,1-1-1,0-1 1,0-2-1,0-1 0,32-2 1,196-30-730,-236 28 530,408-77-5707,-178 42 9660,-133 26-2200,215 8 1,-184 6-3073,-111-2-5316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56:39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24575,'24'1'0,"0"2"0,1 0 0,-1 2 0,0 1 0,-1 0 0,31 14 0,-14-1 0,-1 1 0,-1 1 0,-1 3 0,-1 0 0,57 52 0,-85-69 0,0 0 0,-1 0 0,0 0 0,0 1 0,0 0 0,-1 1 0,-1-1 0,1 1 0,-1 0 0,-1 0 0,0 1 0,0 0 0,0-1 0,-2 1 0,1 0 0,-1 1 0,-1-1 0,1 0 0,-2 1 0,0-1 0,0 0 0,0 1 0,-2-1 0,1 0 0,-1 0 0,-1 0 0,0 0 0,0 0 0,-1 0 0,-9 17 0,5-14 12,-2 1 0,1-1-1,-2 0 1,0-1 0,0 0-1,-1-1 1,0-1 0,-1 0-1,0 0 1,-24 12 0,17-10-386,1 2 1,0 0-1,-33 32 1,43-35-6453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59:47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24575,'0'69'0,"0"31"0,7-2 0,3-11 0,-1-14 0,-2-11 0,5-3 0,0-4 0,6 23 0,-1 5 0,-3-4 0,-4-9 0,-4-9 0,-2-8 0,4 1 0,1-9-8191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59:49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73 383 24575,'45'-50'-8258,"2"0"4626,18-15 4636,102-81-1,-156 138-716,1-1 1,1 1-1,0 1 0,0 0 0,0 1 0,1 1 0,0 0 0,0 0 0,16-2 1,-17 5 499,1 1 0,-1 0 1,0 1-1,1 0 1,-1 1-1,14 3 0,-24-4-725,0 1 0,-1-1 0,1 1 0,0 0 0,-1 0 0,1 1 0,-1-1 0,0 0 0,1 1 0,-1-1 0,0 1 0,0 0 0,0 0 0,0 0 0,0 0 0,0 0 0,2 3 0,17 44 61,-15-31 30,17 52-131,-4 2-1,-2 0 1,-3 0 0,6 118-1,-19-178-21,0 1 0,-1-1 0,-1 1 0,0-1 0,-1 0 0,0 0 0,0 0 0,-2 0 0,1 0 0,-1 0 0,-1-1 0,0 0 0,-1 0 0,0 0 0,-1 0 0,0-1 0,-1 0 0,0-1 0,0 0 0,-1 0 0,0-1 0,0 0 0,-1 0 0,0-1 0,-1 0 0,-17 8 0,-1-4 0,-1 0 0,-1-2 0,0-1 0,-59 7 0,54-8 0,0 2 0,-49 20 0,-38 9 0,109-35 0,1-1 0,0 0 0,-1-1 0,1 0 0,-1-1 0,1-1 0,-17-2 0,29 3 0,-1 0 0,0 0 0,1 0 0,-1-1 0,0 1 0,1 0 0,-1-1 0,1 1 0,-1-1 0,0 0 0,1 1 0,0-1 0,-1 0 0,1 0 0,-1 0 0,1 0 0,0 0 0,0 0 0,-1 0 0,1-1 0,0 1 0,0 0 0,0-1 0,0 1 0,1-1 0,-2-1 0,2 1 0,0-1 0,0 1 0,1 0 0,-1 0 0,1 0 0,-1 0 0,1 0 0,0 0 0,0 0 0,0 0 0,0 0 0,0 0 0,0 0 0,0 0 0,1 1 0,2-4 0,4-4 0,1 1 0,0 0 0,0 0 0,1 1 0,20-12 0,26-2 0,2 1 0,106-20 0,-155 38 0,31-4 0,0 1 0,1 2 0,52 4 0,-78-1 0,-3 1 13,0 0 1,0 1-1,-1 1 0,1 0 0,-1 0 1,1 1-1,-1 0 0,19 12 0,3 3-755,41 33 0,-25-13-6084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59:50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24575,'7'0'-9830,"9"0"6826,2 7 7872,5 3-4868,5-1 2233,5-2-2233,25 19 1262,10 5-1262,-8 4 4471,-13-4-12662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44:08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207 172 24575,'-1'-7'0,"1"1"0,0 0 0,0-1 0,1 1 0,0 0 0,0 0 0,1-1 0,-1 1 0,1 0 0,0 0 0,1 1 0,0-1 0,0 0 0,0 1 0,0 0 0,1 0 0,0 0 0,0 0 0,0 0 0,1 1 0,-1-1 0,1 1 0,0 1 0,1-1 0,-1 1 0,0 0 0,1 0 0,6-2 0,6-1 0,0 2 0,1 0 0,-1 1 0,1 0 0,0 2 0,0 0 0,0 2 0,-1 0 0,1 1 0,0 0 0,-1 2 0,1 0 0,-1 1 0,0 1 0,-1 1 0,1 0 0,-1 2 0,-1-1 0,29 21 0,-36-20 0,-1 1 0,0 0 0,0 0 0,-1 0 0,0 1 0,-1 0 0,0 0 0,-1 1 0,0-1 0,-1 1 0,0 0 0,-1 0 0,0 1 0,1 15 0,0 13 0,-1 1 0,-6 78 0,3-112 0,0 1 0,-1-1 0,0 0 0,0 0 0,0 0 0,-1 0 0,-1 0 0,1 0 0,-1 0 0,0-1 0,-1 0 0,0 1 0,0-1 0,-1 0 0,1-1 0,-2 1 0,-7 7 0,-24 19 0,25-22 0,-1 0 0,1 0 0,-2-1 0,0-1 0,-20 11 0,33-20 0,1 1 0,-1-1 0,0 1 0,0-1 0,0 1 0,0-1 0,0 1 0,0-1 0,0 0 0,0 1 0,0-1 0,0 0 0,0 0 0,0 0 0,0 0 0,0 0 0,0 0 0,0 0 0,0 0 0,0 0 0,0 0 0,0-1 0,0 1 0,0 0 0,0-1 0,0 1 0,1-1 0,-1 1 0,0-1 0,0 1 0,0-1 0,0 0 0,1 1 0,-1-1 0,0 0 0,1 0 0,-1 1 0,0-1 0,1 0 0,-1-1 0,1 0 0,0 1 0,0-1 0,0 1 0,1 0 0,-1-1 0,0 1 0,1 0 0,0-1 0,-1 1 0,1 0 0,-1 0 0,1-1 0,0 1 0,0 0 0,0 0 0,0 0 0,0 0 0,0 0 0,0 0 0,0 0 0,0 0 0,0 1 0,1-1 0,-1 0 0,0 1 0,1-1 0,-1 1 0,0-1 0,1 1 0,-1-1 0,2 1 0,11-4 0,0 1 0,0 1 0,0 0 0,1 1 0,-1 0 0,0 1 0,0 1 0,1 0 0,24 6 0,-33-6 0,0 1 0,0-1 0,0 2 0,0-1 0,-1 0 0,1 1 0,-1 0 0,0 0 0,0 1 0,0 0 0,0 0 0,0 0 0,-1 0 0,1 1 0,-1-1 0,-1 1 0,1 0 0,-1 0 0,1 1 0,-1-1 0,-1 1 0,1-1 0,-1 1 0,0 0 0,2 12 0,0 3 0,-1 0 0,-1 0 0,0 1 0,-2-1 0,0 0 0,-2 1 0,0-1 0,-2 0 0,0 0 0,-1-1 0,-1 1 0,-1-1 0,-14 28 0,13-34 0,-1-1 0,-1 0 0,-1 0 0,0-1 0,0 0 0,-1 0 0,0-2 0,-1 1 0,0-2 0,-1 0 0,0 0 0,-1-2 0,1 1 0,-2-2 0,-15 5 0,3-1 0,0-2 0,-1-1 0,0-1 0,0-1 0,-34 0 0,-152-6 0,111-2 0,59 3-1365,7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59:5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34 115 24575,'0'0'0,"0"0"0,0 0 0,0 0 0,-1 0 0,1 0 0,0 1 0,0-1 0,0 0 0,0 0 0,-1 0 0,1 0 0,0 0 0,0 0 0,0 0 0,-1 0 0,1 0 0,0 0 0,0 0 0,0 0 0,0-1 0,-1 1 0,1 0 0,0 0 0,0 0 0,0 0 0,0 0 0,-1 0 0,1 0 0,0 0 0,0 0 0,0-1 0,0 1 0,0 0 0,0 0 0,-1 0 0,1 0 0,0-1 0,0 1 0,0 0 0,0 0 0,0 0 0,0 0 0,0-1 0,0 1 0,0 0 0,0 0 0,0 0 0,0 0 0,0-1 0,0 1 0,0 0 0,0 0 0,0 0 0,0-1 0,10-10 0,23-11 0,-31 20 0,22-9 0,1 0 0,0 1 0,0 2 0,1 1 0,0 0 0,0 2 0,30-2 0,-33 4 0,-6 0 0,0 1 0,1 1 0,25 1 0,-36 1 0,0 0 0,0 0 0,0 1 0,0 0 0,0 0 0,0 1 0,0 0 0,0 0 0,-1 0 0,0 1 0,11 8 0,9 10 0,-2 2 0,-1 0 0,-1 2 0,-1 1 0,19 30 0,0 10 0,37 81 0,-73-138 0,0 0 0,-1 0 0,-1 0 0,0 0 0,0 0 0,-1 1 0,0-1 0,0 1 0,-1-1 0,-1 1 0,0-1 0,-1 0 0,-4 20 0,-1-8 0,0-1 0,-2 0 0,0 0 0,-1-1 0,-17 26 0,19-36 0,0-1 0,-1 0 0,0 0 0,0 0 0,-1-1 0,0-1 0,0 1 0,-1-2 0,0 0 0,-1 0 0,-13 5 0,4-1 0,1 0 0,-20 14 0,15-8 0,-2-1 0,0-2 0,-49 18 0,7-4 0,37-13 0,-56 14 0,84-27 0,1-1 0,0 0 0,-1 1 0,1-1 0,0-1 0,-1 1 0,1 0 0,0-1 0,-1 0 0,1 0 0,0 0 0,0 0 0,0 0 0,0-1 0,0 1 0,0-1 0,0 0 0,0 0 0,0 0 0,1 0 0,-4-3 0,5 4 0,0-1 0,0 1 0,1 0 0,-1 0 0,0 0 0,0-1 0,1 1 0,-1 0 0,1-1 0,-1 1 0,1 0 0,-1-1 0,1 1 0,0-1 0,0 1 0,0-1 0,0 1 0,0-1 0,0-2 0,1 2 0,0 0 0,-1 1 0,1-1 0,0 0 0,0 0 0,1 1 0,-1-1 0,0 1 0,1-1 0,-1 1 0,0-1 0,1 1 0,0 0 0,-1 0 0,1-1 0,0 1 0,0 1 0,2-3 0,20-7 0,1 1 0,-1 0 0,1 2 0,1 1 0,51-6 0,131 7 0,-176 5 0,-10 1 0,0 1 0,1 1 0,-2 1 0,1 1 0,0 1 0,-1 0 0,24 12 0,-31-11 0,1 0 0,-1 0 0,0 2 0,0 0 0,-1 0 0,0 2 0,-1-1 0,0 1 0,-1 1 0,15 19 0,-24-25 0,1-1 0,-1 1 0,0 0 0,0 0 0,-1-1 0,0 1 0,0 0 0,0 0 0,-1 0 0,0 1 0,0-1 0,0 0 0,-1 0 0,0 0 0,0 0 0,0 0 0,-1-1 0,0 1 0,0 0 0,0-1 0,-1 1 0,-5 7 0,-4 9 0,-1-1 0,-1-1 0,-1 0 0,-22 22 0,23-29 0,0 0 0,0-2 0,-1 1 0,-1-2 0,0 0 0,0-1 0,-1-1 0,-35 13 0,-5-4 0,-93 17 0,81-24 0,-1-2 0,-136-4 0,195-5 0,1 0 0,0-1 0,0-1 0,-13-4 0,21 6 0,-1 0 0,1 0 0,0 0 0,0 0 0,0 0 0,0-1 0,0 1 0,0 0 0,1-1 0,-1 0 0,-1-1 0,2 2 0,1 0 0,0 1 0,-1-1 0,1 0 0,0 1 0,0-1 0,0 0 0,0 0 0,-1 1 0,1-1 0,0 0 0,0 0 0,0 1 0,1-1 0,-1 0 0,0 0 0,0 1 0,0-1 0,0 0 0,1 0 0,-1 1 0,0-1 0,1 0 0,-1 1 0,1-1 0,-1 0 0,0 1 0,1-1 0,-1 1 0,1-1 0,0 1 0,-1-1 0,1 0 0,20-11-1365,4 3-5461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59:54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0 24575,'-2'27'0,"-2"-1"0,-1 1 0,-1-1 0,-1-1 0,-1 1 0,-18 35 0,1 5 0,-94 238 0,115-293 0,-15 45 0,-14 75 0,32-127 0,0 0 0,1-1 0,-1 1 0,1 0 0,0 0 0,0 0 0,1-1 0,-1 1 0,1 0 0,0 0 0,0 0 0,0-1 0,0 1 0,1-1 0,-1 1 0,1-1 0,0 1 0,0-1 0,3 3 0,-1-2 0,0 0 0,0-1 0,1 1 0,-1-1 0,1 0 0,0 0 0,0-1 0,0 1 0,0-1 0,0 0 0,10 2 0,10 0 0,1 0 0,0-2 0,0-1 0,37-2 0,-58 1 0,709-72-1365,-649 62-5461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59:54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24575,'0'107'-10879,"0"0"5828,0 42 4350,0 200 5561,0 498 6911,0-834-12112,-1-1 0,0 0-1,-5 24 1,-2-9-6485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59:56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24575,'10'29'-4259,"7"46"-1,-5 30 2914,-11 107 8783,-2-69-3445,5-49-5556,-3-90 1564,-1 0 0,1 0 0,0 0 0,0-1 0,0 1 0,0 0 0,0-1 0,1 1 0,0-1 0,0 1 0,0-1 0,0 0 0,0 0 0,1 0 0,-1 0 0,1 0 0,0-1 0,0 1 0,0-1 0,0 0 0,0 0 0,1 0 0,-1 0 0,0 0 0,1-1 0,0 1 0,-1-1 0,1 0 0,6 1 0,10 1 0,0-1 0,1-1 0,-1-1 0,31-3 0,-19 1 0,-8 0-45,-1 1 0,0 1 0,1 1 0,-1 2-1,0 0 1,0 1 0,0 1 0,43 16 0,-54-16-40,0 0 0,0 1 0,0 0 1,-1 1-1,0 0 0,-1 1 1,1 0-1,-1 0 0,-1 1 0,0 1 1,0 0-1,-1 0 0,0 0 1,-1 1-1,0 0 0,-1 1 0,0-1 1,0 1-1,-2 0 0,1 1 1,-2-1-1,1 1 0,1 19 0,-1-6 248,-1 1 0,-1 0-1,-1 0 1,-1 0 0,-2 0-1,-1 0 1,-1-1 0,-1 1-1,-1-1 1,-1 0 0,-2-1-1,0 1 1,-2-2 0,-24 41-1,30-57-162,-2 0 0,1 0 0,-1-1 0,0 0 0,0 0 0,-1-1 0,0 0 0,0 0 0,-1-1 0,0 0 0,0-1 0,0 0 0,0 0 0,0-1 0,-1 0 0,0 0 0,1-1 0,-1 0 0,0-1 0,0 0 0,0-1 0,-14-1 0,-31-12 0,0-2 0,-60-25 0,104 36 0,-8-3 0,-1 0 0,2-2 0,-1 0 0,1-2 0,0 1 0,-15-15 0,26 20 0,1 0 0,0-1 0,1 0 0,0 0 0,0-1 0,0 1 0,1-1 0,-1 0 0,2-1 0,-1 1 0,1 0 0,0-1 0,1 0 0,0 0 0,0 0 0,0 0 0,0-15 0,4-54-1365,0 42-5461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59:5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24575,'0'4'0,"0"-1"0,0 1 0,1-1 0,-1 0 0,1 1 0,-1-1 0,1 0 0,0 1 0,1-1 0,-1 0 0,0 0 0,1 0 0,0 0 0,0 0 0,0 0 0,0-1 0,0 1 0,0-1 0,1 1 0,-1-1 0,1 0 0,0 0 0,-1 0 0,7 3 0,3 0 0,1 0 0,0-1 0,0 0 0,0-1 0,14 1 0,-9-1 0,96 11-50,1-5 0,172-9-1,-138-2-1163,-112 2-5612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7:00:05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24575,'2196'0'-1029,"-1892"-22"1517,31 0 53,2129 26-383,-1326-6-316,-1124 2-69,1 1-1,-1 0 1,0 2-1,0-1 1,18 7-1,-6 0-6598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7:00:06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24575,'29'28'-9248,"-1"0"5504,7 6 4039,44 47 6178,-53-50-7319,39 42 5099,-43-50-3901,-1 1 0,0 0 0,-2 2 1,-1 0-1,-1 1 0,-1 0 0,13 32 0,-28-55-352,1-1 0,-1 0 0,0 1 0,0 0 0,-1-1 0,1 1 0,-1 0 0,0-1 0,0 1 0,0 0 0,0-1 0,0 1 0,-1 0 0,0-1 0,0 1 0,0-1 0,0 1 0,0-1 0,-1 1 0,1-1 0,-3 4 0,-2-1 0,0 0 0,0 0 0,0 0 0,-1-1 0,0 0 0,0 0 0,0-1 0,-8 4 0,-57 27 0,45-23 0,0 2 0,-37 24 0,53-29 0,1 0 0,0 1 0,-11 13 0,-29 27 0,-2 1 104,42-40-471,0-1 0,0 0-1,-19 14 1,2-7-6459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7:00:08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24575,'377'0'-657,"483"0"-7176,-170 0 14192,-659 2-6374,0 0 0,54 12 0,-39-5 91,0-3 0,67 2 0,1170-5 841,-644-5-1251,-593 2-6492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7:00:08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16 24575,'-7'0'0,"-9"-6"0,-2-4-8191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7:00:09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24575,'1'7'0,"0"0"0,0 1 0,1-1 0,-1 0 0,1 0 0,1-1 0,0 1 0,0 0 0,0-1 0,8 12 0,51 60 0,-36-47 0,48 68 0,-40-51 0,47 50 0,-81-98 0,0 0 0,1 0 0,-1 1 0,0-1 0,0 0 0,1 1 0,-1-1 0,0 0 0,0 0 0,0 1 0,1-1 0,-1 1 0,0-1 0,0 0 0,0 1 0,0-1 0,0 0 0,0 1 0,0-1 0,0 0 0,0 1 0,0-1 0,0 1 0,0-1 0,0 0 0,0 1 0,0-1 0,0 0 0,0 1 0,0-1 0,-1 0 0,1 1 0,0-1 0,0 0 0,0 1 0,-1-1 0,1 0 0,0 1 0,0-1 0,-1 0 0,1 0 0,0 1 0,-1-1 0,1 0 0,0 0 0,-1 0 0,1 1 0,0-1 0,-1 0 0,1 0 0,0 0 0,-1 0 0,1 0 0,-1 0 0,1 0 0,0 0 0,-1 0 0,1 0 0,-1 0 0,-29 4 0,25-4 0,-6 2 0,1 0 0,0 0 0,0 1 0,0 0 0,1 0 0,-1 1 0,1 1 0,0 0 0,0 0 0,0 0 0,0 1 0,1 1 0,-12 11 0,0-1 0,10-10 0,0 1 0,1 0 0,-1 1 0,2 0 0,-1 0 0,1 1 0,1 0 0,0 0 0,0 0 0,-6 16 0,-11 30-1365,14-31-5461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44:10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1 24575,'0'24'0,"-1"1"0,-1 0 0,-1-1 0,-8 28 0,9-43 0,-1 0 0,0 0 0,-1 0 0,0 0 0,0-1 0,-1 0 0,0 0 0,0 0 0,-1 0 0,0-1 0,0 0 0,-1 0 0,-13 10 0,3-2 0,0-1 0,1 2 0,-24 31 0,-5 5 0,25-29 0,2 1 0,1 1 0,-23 41 0,9-12 0,30-52 0,0-1 0,0 0 0,0 1 0,0-1 0,0 1 0,1-1 0,-1 1 0,1 0 0,-1-1 0,1 1 0,-1-1 0,1 1 0,0 0 0,0-1 0,0 1 0,0 0 0,0-1 0,0 1 0,1 2 0,-1-3 0,1 0 0,0 0 0,0 0 0,0 0 0,-1 0 0,1 0 0,0 0 0,0 0 0,0 0 0,0 0 0,1 0 0,-1-1 0,0 1 0,0 0 0,0-1 0,1 1 0,-1-1 0,3 1 0,7 1 0,0-1 0,0 0 0,1 0 0,18-3 0,-16 2 0,113-8 0,0-5 0,161-38 0,-61 7 0,-196 38-1365,-2 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7:00:16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24575,'490'0'-2187,"661"0"3009,-1116 0-7648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7:00:17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24575,'1754'0'0,"-1734"0"-455,-1-1 0,31-5 0,-13-3-6371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7:00:19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24575,'2233'0'-1869,"-2003"0"2373,-195 0-7330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7:00:21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24575,'14'2'0,"1"0"0,-1 1 0,0 0 0,1 1 0,-2 1 0,1 0 0,13 8 0,50 16 0,64-6 10,-16-2-125,-95-15 14,-1-1 0,1-2 1,0 0-1,54-4 0,-13 1 77,212 0-1072,1362-2-10785,-1085 2 14013,-7 0 7850,-537 0-16677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7:00:21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24575,'55'34'-4325,"0"-2"4197,-9-7 1645,54 41 0,-87-57-1136,-1-2 0,1 0 0,18 8 0,-20-11-398,1 2-1,-1 0 1,0 0-1,-1 1 1,12 8-1,-16-10 18,-1 1 0,1-1 0,-1 1 0,0 0 0,-1 0 0,1 1 0,-1-1 0,0 1 0,-1 0 0,0 0 0,0 0 0,0 0 0,-1 1 0,0-1 0,2 16 0,-4-16 0,-1 0 0,1 0 0,-1 0 0,0 0 0,-1 0 0,0 0 0,0 0 0,0 0 0,-1 0 0,0-1 0,-1 1 0,1-1 0,-1 0 0,0 0 0,-1 0 0,1-1 0,-8 8 0,-133 126 0,130-125 0,-27 26 0,41-39 0,-1 1 0,1-1 0,0 0 0,0 1 0,0-1 0,0 1 0,0 0 0,0-1 0,0 1 0,0 0 0,1-1 0,-1 1 0,1 0 0,-1 0 0,1-1 0,0 1 0,-1 0 0,1 0 0,0 0 0,0-1 0,1 1 0,-1 0 0,1 2 0,-1-3-32,1-1 0,-1 1-1,1-1 1,0 1 0,0-1 0,-1 1-1,1-1 1,0 1 0,0-1-1,0 0 1,0 1 0,-1-1 0,1 0-1,0 0 1,0 0 0,0 0 0,0 0-1,0 0 1,0 0 0,0 0-1,0 0 1,-1 0 0,1 0 0,0 0-1,0-1 1,0 1 0,1-1 0,0 1-430,18-6-6364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44:10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0 24575,'0'863'0,"-2"-833"0,-2 0 0,-1 0 0,-1-1 0,-2 1 0,-20 48 0,6-12 0,18-54-136,-1 0-1,0 0 1,0-1-1,-1 0 1,0 0-1,-1 0 1,-1-1-1,1 0 0,-18 16 1,6-10-6690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44:11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24575,'0'1'0,"1"1"0,-1-1 0,1 1 0,-1-1 0,1 0 0,-1 1 0,1-1 0,0 0 0,0 1 0,0-1 0,0 0 0,0 0 0,0 0 0,0 0 0,0 0 0,0 0 0,0 0 0,1 0 0,-1 0 0,0-1 0,1 1 0,-1 0 0,0-1 0,1 1 0,-1-1 0,3 1 0,44 8 0,-44-8 0,72 4 0,96-4 0,-89-3 0,-52 0 0,0-1 0,50-12 0,22-3 0,9-3 0,-79 13 0,0 1 0,36-1 0,-36 4 0,56-12 0,-56 8 0,57-4 0,-4 8 0,105-8 0,-49-8 239,309-29-7796,-414 46 7926,62-14 0,-65 10 1240,0 1-1,37-2 1,-37 8-8046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44:12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24575,'7'0'0,"0"1"0,0 1 0,0-1 0,-1 1 0,1 0 0,-1 1 0,0 0 0,1 0 0,-1 0 0,-1 0 0,1 1 0,0 0 0,-1 0 0,0 1 0,0 0 0,0 0 0,4 6 0,0-3 0,0 1 0,0-1 0,0-1 0,18 11 0,-16-11 0,0 1 0,-1 0 0,1 0 0,-1 1 0,12 15 0,35 29 0,-46-44 0,0 0 0,0 2 0,-1-1 0,8 13 0,-8-12 0,-1 0 0,1 0 0,22 17 0,-28-25 0,0-1 0,-1 0 0,1 1 0,-1 0 0,0 0 0,0 0 0,0 0 0,0 0 0,-1 1 0,1-1 0,-1 1 0,0-1 0,0 1 0,0 0 0,-1 0 0,1 0 0,-1 0 0,0 0 0,0 1 0,0 4 0,-1-4 0,-1-1 0,0 1 0,0 0 0,-1-1 0,1 1 0,-1-1 0,0 0 0,0 1 0,0-1 0,-1 0 0,0 0 0,1 0 0,-1-1 0,-1 1 0,1-1 0,0 0 0,-8 6 0,-32 26 0,-87 54 0,116-80 0,0 1 0,1 1 0,0 0 0,0 1 0,-19 25 0,-48 76 0,33-43 0,20-31-1365,5-5-5461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44:13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24575,'73'-1'0,"-37"-1"0,0 2 0,1 1 0,-1 2 0,58 12 0,-54-6-234,1-1 0,-1-2 0,46 0 0,125-8 175,-78 0 213,1140 2-678,-1239 0-6302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1T16:44:14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1 24575,'0'7'0,"1"1"0,0-1 0,0 0 0,1 0 0,-1 0 0,2 0 0,-1 0 0,1 0 0,0-1 0,0 1 0,1-1 0,0 0 0,0 0 0,1 0 0,-1 0 0,7 5 0,10 8 0,0-1 0,47 29 0,-12-8 0,-38-25 0,-2-1 0,0-1 0,1-1 0,33 17 0,-33-17 0,0 0 0,-1 0 0,0 2 0,-1 0 0,0 1 0,-1 0 0,-1 1 0,22 32 0,-28-36 0,-1 1 0,0 0 0,-1-1 0,0 2 0,-1-1 0,0 0 0,-1 1 0,0 0 0,-1 0 0,-1 0 0,0 0 0,-1 16 0,-1-17 0,1 0 0,-2-1 0,0 1 0,0-1 0,-1 0 0,0 1 0,-1-1 0,0-1 0,-1 1 0,0 0 0,-1-1 0,0 0 0,-13 15 0,1-4 0,-1-2 0,0 0 0,-2-1 0,-28 19 0,36-28 0,1 1 0,0 0 0,-14 16 0,-30 24 0,-186 108 0,200-131 0,18-11 0,0-1 0,0 0 0,-1-2 0,-1-1 0,-33 10 0,52-19-1365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44E72-A46F-426E-B041-07E221F72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EF667F-1BC2-4F94-BAB4-184221AE2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2C833-4BDA-48D3-87C0-9BF7A326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7D0-37EB-4301-A7DB-E00B1A394304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BACB1-73A1-421E-8E77-80AEBED7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D4010-CED6-46C3-B008-A5F14883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BC30-574A-4E69-9A84-021B3BB68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0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FD0C3-3F50-4D4E-9550-5D91ED5F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FC7261-B34A-41B9-A6CA-CACCBF635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2B24F-25EB-4A98-AFFA-3AF81B4A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7D0-37EB-4301-A7DB-E00B1A394304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ADFEC-3E2D-4027-8BC0-61D97F75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CD360-85DB-4B45-A5D4-38DA8FDC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BC30-574A-4E69-9A84-021B3BB68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AB5F4E-AA49-4B92-AD31-BE9F27A39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4C9F9-2495-4425-ADB3-10F0B6A00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60CC8-E1A2-4E32-B7EA-ED5F0029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7D0-37EB-4301-A7DB-E00B1A394304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1D993-2B47-4F8E-A548-4C85A72D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7C638-81FE-4DCA-B7FE-258CA017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BC30-574A-4E69-9A84-021B3BB68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7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394B3-C51A-44B0-BFA6-D3415762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78BCE-FF35-482C-8D02-DA330795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2B2FF-C71C-4CB9-8A66-7C108731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7D0-37EB-4301-A7DB-E00B1A394304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16A64-B37C-4EDE-A097-6483F684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03766-8CE9-4C0D-A12F-6CD8AF71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BC30-574A-4E69-9A84-021B3BB68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7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C899-E2BD-4CF6-9B1D-039DEFDF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ACBAB1-A14B-4C6F-8207-78C973B70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54B0B-AC96-44E4-8D4A-7F4A803F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7D0-37EB-4301-A7DB-E00B1A394304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2070D-AE51-4C9A-B386-4B3B2FF0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F7C0C-4B65-4FC4-ACCB-CBEB71B8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BC30-574A-4E69-9A84-021B3BB68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91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4551A-5081-4019-A52A-D513C098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FF78A-1624-4080-9FB6-CE660F667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763BF9-13DB-4B8F-89DE-65D7D73E7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9A6C00-C4EF-4FF1-88AA-2210FA32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7D0-37EB-4301-A7DB-E00B1A394304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83DED7-96E0-490D-941B-156D59ED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5B05D5-2875-4513-84E9-F777ECA4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BC30-574A-4E69-9A84-021B3BB68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3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D1783-5A4A-496A-991F-C04FAA96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4E32F-5D99-4C6E-AD69-B5272EE41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F4F3E4-9099-461A-8520-1D1C2453A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91A82-A439-4F55-9203-8DAD1DF67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B10796-3FBC-4202-B5C0-53B69CFE0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476289-3833-4FA1-BF3C-5C38BBDB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7D0-37EB-4301-A7DB-E00B1A394304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47591C-7C26-4527-844A-09E7E86E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31A6CA-1043-4B24-A44B-55234B19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BC30-574A-4E69-9A84-021B3BB68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17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8BBC8-2FFD-416B-A72F-F49DEC72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13675C-1B88-42BF-82CC-ABE3FB66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7D0-37EB-4301-A7DB-E00B1A394304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E89E12-B840-4FB2-877B-4D723D17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72C273-7C26-4A25-980B-941F6FC5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BC30-574A-4E69-9A84-021B3BB68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08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382202-64D3-4245-9BF6-8B802181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7D0-37EB-4301-A7DB-E00B1A394304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1687C3-C2C9-46B3-B069-05F06E07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88044-8C94-4BF9-B5F4-7C5D5F63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BC30-574A-4E69-9A84-021B3BB68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58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8336D-C85A-48FE-836F-2E7B0806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BBA59-CDDA-4E77-B6A5-1394EBDBA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7EE988-1E31-43F0-A466-9D54F8721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2B9229-4569-42FE-ABE4-00374F23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7D0-37EB-4301-A7DB-E00B1A394304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7405A7-C967-4C44-993D-57DC3ADC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870C1E-A3F5-4C45-AAB3-81BE0837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BC30-574A-4E69-9A84-021B3BB68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9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0ADA0-7FDF-4DA9-85E7-7BEE148B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CC59D0-0769-4793-8164-7EBD356B2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33EEB4-D2D5-49D1-AC48-5A768FDBE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AB03B4-2C6B-451A-91EB-F366A737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7D0-37EB-4301-A7DB-E00B1A394304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9C562-8FEA-4046-8F7A-30DD8A3E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4FA7DE-8DE1-4482-BEA2-74B642E3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BC30-574A-4E69-9A84-021B3BB68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01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BCC8BB-6244-4DE9-96FA-7CF24732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F0FBA6-7EFB-4D34-A007-78CE88E8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46E1D-D610-46C4-95ED-CA23CAD6E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AB7D0-37EB-4301-A7DB-E00B1A394304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A75EA-7BDB-43F2-A7FB-C54FF08B6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5774F-458E-4FAD-B33F-3ECB48E91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8BC30-574A-4E69-9A84-021B3BB68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6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30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" Type="http://schemas.openxmlformats.org/officeDocument/2006/relationships/image" Target="../media/image24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customXml" Target="../ink/ink4.xm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image" Target="../media/image23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29.png"/><Relationship Id="rId24" Type="http://schemas.openxmlformats.org/officeDocument/2006/relationships/customXml" Target="../ink/ink10.xml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customXml" Target="../ink/ink3.xml"/><Relationship Id="rId19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customXml" Target="../ink/ink15.xml"/><Relationship Id="rId18" Type="http://schemas.openxmlformats.org/officeDocument/2006/relationships/image" Target="../media/image50.png"/><Relationship Id="rId26" Type="http://schemas.openxmlformats.org/officeDocument/2006/relationships/image" Target="../media/image54.png"/><Relationship Id="rId3" Type="http://schemas.openxmlformats.org/officeDocument/2006/relationships/image" Target="../media/image41.png"/><Relationship Id="rId21" Type="http://schemas.openxmlformats.org/officeDocument/2006/relationships/customXml" Target="../ink/ink19.xml"/><Relationship Id="rId34" Type="http://schemas.openxmlformats.org/officeDocument/2006/relationships/image" Target="../media/image58.png"/><Relationship Id="rId7" Type="http://schemas.openxmlformats.org/officeDocument/2006/relationships/customXml" Target="../ink/ink12.xml"/><Relationship Id="rId12" Type="http://schemas.openxmlformats.org/officeDocument/2006/relationships/image" Target="../media/image47.png"/><Relationship Id="rId17" Type="http://schemas.openxmlformats.org/officeDocument/2006/relationships/customXml" Target="../ink/ink17.xml"/><Relationship Id="rId25" Type="http://schemas.openxmlformats.org/officeDocument/2006/relationships/customXml" Target="../ink/ink21.xml"/><Relationship Id="rId33" Type="http://schemas.openxmlformats.org/officeDocument/2006/relationships/customXml" Target="../ink/ink25.xml"/><Relationship Id="rId2" Type="http://schemas.openxmlformats.org/officeDocument/2006/relationships/image" Target="../media/image40.png"/><Relationship Id="rId16" Type="http://schemas.openxmlformats.org/officeDocument/2006/relationships/image" Target="../media/image49.png"/><Relationship Id="rId20" Type="http://schemas.openxmlformats.org/officeDocument/2006/relationships/image" Target="../media/image51.png"/><Relationship Id="rId29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customXml" Target="../ink/ink14.xml"/><Relationship Id="rId24" Type="http://schemas.openxmlformats.org/officeDocument/2006/relationships/image" Target="../media/image53.png"/><Relationship Id="rId32" Type="http://schemas.openxmlformats.org/officeDocument/2006/relationships/image" Target="../media/image57.png"/><Relationship Id="rId5" Type="http://schemas.openxmlformats.org/officeDocument/2006/relationships/image" Target="../media/image43.png"/><Relationship Id="rId15" Type="http://schemas.openxmlformats.org/officeDocument/2006/relationships/customXml" Target="../ink/ink16.xml"/><Relationship Id="rId23" Type="http://schemas.openxmlformats.org/officeDocument/2006/relationships/customXml" Target="../ink/ink20.xml"/><Relationship Id="rId28" Type="http://schemas.openxmlformats.org/officeDocument/2006/relationships/image" Target="../media/image55.png"/><Relationship Id="rId36" Type="http://schemas.openxmlformats.org/officeDocument/2006/relationships/image" Target="../media/image59.png"/><Relationship Id="rId10" Type="http://schemas.openxmlformats.org/officeDocument/2006/relationships/image" Target="../media/image46.png"/><Relationship Id="rId19" Type="http://schemas.openxmlformats.org/officeDocument/2006/relationships/customXml" Target="../ink/ink18.xml"/><Relationship Id="rId31" Type="http://schemas.openxmlformats.org/officeDocument/2006/relationships/customXml" Target="../ink/ink24.xml"/><Relationship Id="rId4" Type="http://schemas.openxmlformats.org/officeDocument/2006/relationships/image" Target="../media/image42.png"/><Relationship Id="rId9" Type="http://schemas.openxmlformats.org/officeDocument/2006/relationships/customXml" Target="../ink/ink13.xml"/><Relationship Id="rId14" Type="http://schemas.openxmlformats.org/officeDocument/2006/relationships/image" Target="../media/image48.png"/><Relationship Id="rId22" Type="http://schemas.openxmlformats.org/officeDocument/2006/relationships/image" Target="../media/image52.png"/><Relationship Id="rId27" Type="http://schemas.openxmlformats.org/officeDocument/2006/relationships/customXml" Target="../ink/ink22.xml"/><Relationship Id="rId30" Type="http://schemas.openxmlformats.org/officeDocument/2006/relationships/image" Target="../media/image56.png"/><Relationship Id="rId35" Type="http://schemas.openxmlformats.org/officeDocument/2006/relationships/customXml" Target="../ink/ink2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customXml" Target="../ink/ink30.xml"/><Relationship Id="rId18" Type="http://schemas.openxmlformats.org/officeDocument/2006/relationships/image" Target="../media/image70.png"/><Relationship Id="rId26" Type="http://schemas.openxmlformats.org/officeDocument/2006/relationships/image" Target="../media/image74.png"/><Relationship Id="rId39" Type="http://schemas.openxmlformats.org/officeDocument/2006/relationships/customXml" Target="../ink/ink43.xml"/><Relationship Id="rId3" Type="http://schemas.openxmlformats.org/officeDocument/2006/relationships/image" Target="../media/image61.png"/><Relationship Id="rId21" Type="http://schemas.openxmlformats.org/officeDocument/2006/relationships/customXml" Target="../ink/ink34.xml"/><Relationship Id="rId34" Type="http://schemas.openxmlformats.org/officeDocument/2006/relationships/image" Target="../media/image78.png"/><Relationship Id="rId42" Type="http://schemas.openxmlformats.org/officeDocument/2006/relationships/image" Target="../media/image82.png"/><Relationship Id="rId7" Type="http://schemas.openxmlformats.org/officeDocument/2006/relationships/customXml" Target="../ink/ink27.xml"/><Relationship Id="rId12" Type="http://schemas.openxmlformats.org/officeDocument/2006/relationships/image" Target="../media/image67.png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33" Type="http://schemas.openxmlformats.org/officeDocument/2006/relationships/customXml" Target="../ink/ink40.xml"/><Relationship Id="rId38" Type="http://schemas.openxmlformats.org/officeDocument/2006/relationships/image" Target="../media/image80.png"/><Relationship Id="rId2" Type="http://schemas.openxmlformats.org/officeDocument/2006/relationships/image" Target="../media/image60.png"/><Relationship Id="rId16" Type="http://schemas.openxmlformats.org/officeDocument/2006/relationships/image" Target="../media/image69.png"/><Relationship Id="rId20" Type="http://schemas.openxmlformats.org/officeDocument/2006/relationships/image" Target="../media/image71.png"/><Relationship Id="rId29" Type="http://schemas.openxmlformats.org/officeDocument/2006/relationships/customXml" Target="../ink/ink38.xml"/><Relationship Id="rId41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customXml" Target="../ink/ink29.xml"/><Relationship Id="rId24" Type="http://schemas.openxmlformats.org/officeDocument/2006/relationships/image" Target="../media/image73.png"/><Relationship Id="rId32" Type="http://schemas.openxmlformats.org/officeDocument/2006/relationships/image" Target="../media/image77.png"/><Relationship Id="rId37" Type="http://schemas.openxmlformats.org/officeDocument/2006/relationships/customXml" Target="../ink/ink42.xml"/><Relationship Id="rId40" Type="http://schemas.openxmlformats.org/officeDocument/2006/relationships/image" Target="../media/image81.png"/><Relationship Id="rId5" Type="http://schemas.openxmlformats.org/officeDocument/2006/relationships/image" Target="../media/image63.png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75.png"/><Relationship Id="rId36" Type="http://schemas.openxmlformats.org/officeDocument/2006/relationships/image" Target="../media/image79.png"/><Relationship Id="rId10" Type="http://schemas.openxmlformats.org/officeDocument/2006/relationships/image" Target="../media/image66.png"/><Relationship Id="rId19" Type="http://schemas.openxmlformats.org/officeDocument/2006/relationships/customXml" Target="../ink/ink33.xml"/><Relationship Id="rId31" Type="http://schemas.openxmlformats.org/officeDocument/2006/relationships/customXml" Target="../ink/ink39.xml"/><Relationship Id="rId4" Type="http://schemas.openxmlformats.org/officeDocument/2006/relationships/image" Target="../media/image62.png"/><Relationship Id="rId9" Type="http://schemas.openxmlformats.org/officeDocument/2006/relationships/customXml" Target="../ink/ink28.xml"/><Relationship Id="rId14" Type="http://schemas.openxmlformats.org/officeDocument/2006/relationships/image" Target="../media/image68.png"/><Relationship Id="rId22" Type="http://schemas.openxmlformats.org/officeDocument/2006/relationships/image" Target="../media/image72.png"/><Relationship Id="rId27" Type="http://schemas.openxmlformats.org/officeDocument/2006/relationships/customXml" Target="../ink/ink37.xml"/><Relationship Id="rId30" Type="http://schemas.openxmlformats.org/officeDocument/2006/relationships/image" Target="../media/image76.png"/><Relationship Id="rId35" Type="http://schemas.openxmlformats.org/officeDocument/2006/relationships/customXml" Target="../ink/ink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C82F1-F922-43F6-8F15-4E65993CF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20217154_</a:t>
            </a:r>
            <a:r>
              <a:rPr lang="ko-KR" altLang="en-US" dirty="0" err="1"/>
              <a:t>지준오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EE1176-7A14-42D0-B3F6-5164FA62E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r>
              <a:rPr lang="ko-KR" altLang="en-US" dirty="0"/>
              <a:t>주차 퀴즈</a:t>
            </a:r>
          </a:p>
        </p:txBody>
      </p:sp>
    </p:spTree>
    <p:extLst>
      <p:ext uri="{BB962C8B-B14F-4D97-AF65-F5344CB8AC3E}">
        <p14:creationId xmlns:p14="http://schemas.microsoft.com/office/powerpoint/2010/main" val="3071000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D239D-5849-4E79-8D91-13629224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소스코드</a:t>
            </a:r>
            <a:r>
              <a:rPr lang="en-US" altLang="ko-KR" dirty="0"/>
              <a:t>_editanddelboard.jsp_2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DF920D-587D-4F8D-B924-2868543D4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504736" cy="4351338"/>
          </a:xfrm>
        </p:spPr>
      </p:pic>
    </p:spTree>
    <p:extLst>
      <p:ext uri="{BB962C8B-B14F-4D97-AF65-F5344CB8AC3E}">
        <p14:creationId xmlns:p14="http://schemas.microsoft.com/office/powerpoint/2010/main" val="105668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8BC44-06E5-452D-A4C8-F5E863CC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소스코드</a:t>
            </a:r>
            <a:r>
              <a:rPr lang="en-US" altLang="ko-KR" dirty="0"/>
              <a:t>_editanddelboard.jsp_3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AF564B-767C-432D-9789-2023CBF6E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468542" cy="4351338"/>
          </a:xfrm>
        </p:spPr>
      </p:pic>
    </p:spTree>
    <p:extLst>
      <p:ext uri="{BB962C8B-B14F-4D97-AF65-F5344CB8AC3E}">
        <p14:creationId xmlns:p14="http://schemas.microsoft.com/office/powerpoint/2010/main" val="60519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A3AE8-D0B1-4D88-9F32-E918FC57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소스코드</a:t>
            </a:r>
            <a:r>
              <a:rPr lang="en-US" altLang="ko-KR" dirty="0"/>
              <a:t>_processboard.jsp_1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80A620-FE4D-451A-9F16-455716CF7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552272" cy="4351338"/>
          </a:xfrm>
        </p:spPr>
      </p:pic>
    </p:spTree>
    <p:extLst>
      <p:ext uri="{BB962C8B-B14F-4D97-AF65-F5344CB8AC3E}">
        <p14:creationId xmlns:p14="http://schemas.microsoft.com/office/powerpoint/2010/main" val="410247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86B0D-49A1-46BF-8610-0EA363DE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소스코드</a:t>
            </a:r>
            <a:r>
              <a:rPr lang="en-US" altLang="ko-KR" dirty="0"/>
              <a:t>_processboard.jsp_2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591CF0D-8BE3-41FD-8DEB-B32B2C082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50054" cy="4351338"/>
          </a:xfrm>
        </p:spPr>
      </p:pic>
    </p:spTree>
    <p:extLst>
      <p:ext uri="{BB962C8B-B14F-4D97-AF65-F5344CB8AC3E}">
        <p14:creationId xmlns:p14="http://schemas.microsoft.com/office/powerpoint/2010/main" val="367269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865BD-3F2F-4761-BEC3-51F61B7D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소스코드</a:t>
            </a:r>
            <a:r>
              <a:rPr lang="en-US" altLang="ko-KR" dirty="0"/>
              <a:t>_processboard.jsp_3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38E87A-D65D-4DC8-8DF2-CE7172D9F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7056"/>
            <a:ext cx="6542772" cy="4351338"/>
          </a:xfrm>
        </p:spPr>
      </p:pic>
    </p:spTree>
    <p:extLst>
      <p:ext uri="{BB962C8B-B14F-4D97-AF65-F5344CB8AC3E}">
        <p14:creationId xmlns:p14="http://schemas.microsoft.com/office/powerpoint/2010/main" val="4273917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66288-A6D7-4424-8239-B8F97251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소스코드</a:t>
            </a:r>
            <a:r>
              <a:rPr lang="en-US" altLang="ko-KR" dirty="0"/>
              <a:t>_BoardEntity.java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19FA06-C9D5-47C8-86CE-F96F61F3C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134101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D97DEE-50FC-416A-BF7F-7EF6077C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703" y="1690688"/>
            <a:ext cx="46761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64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3ED50-6824-42A5-BC12-2C88778F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소스코드</a:t>
            </a:r>
            <a:r>
              <a:rPr lang="en-US" altLang="ko-KR" dirty="0"/>
              <a:t>_BoardDBCP.java_1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76E7BD9-C7DB-4EF0-9D11-C19995E06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078455" cy="4351338"/>
          </a:xfrm>
        </p:spPr>
      </p:pic>
    </p:spTree>
    <p:extLst>
      <p:ext uri="{BB962C8B-B14F-4D97-AF65-F5344CB8AC3E}">
        <p14:creationId xmlns:p14="http://schemas.microsoft.com/office/powerpoint/2010/main" val="48569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14B74-3E01-4B83-AA21-C0DC0FEF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소스코드</a:t>
            </a:r>
            <a:r>
              <a:rPr lang="en-US" altLang="ko-KR" dirty="0"/>
              <a:t>_BoardDBCP.java_2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7F0E0C9-D551-4503-B275-97EFA76A6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0876"/>
            <a:ext cx="5007492" cy="4351338"/>
          </a:xfrm>
        </p:spPr>
      </p:pic>
    </p:spTree>
    <p:extLst>
      <p:ext uri="{BB962C8B-B14F-4D97-AF65-F5344CB8AC3E}">
        <p14:creationId xmlns:p14="http://schemas.microsoft.com/office/powerpoint/2010/main" val="590735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9FC9B-784B-4395-AC0D-B3D52139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소스코드</a:t>
            </a:r>
            <a:r>
              <a:rPr lang="en-US" altLang="ko-KR" dirty="0"/>
              <a:t>_BoardDBCP.java_3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371E545-D27C-47E0-86C4-7D1BC04EF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66128" cy="4351338"/>
          </a:xfrm>
        </p:spPr>
      </p:pic>
    </p:spTree>
    <p:extLst>
      <p:ext uri="{BB962C8B-B14F-4D97-AF65-F5344CB8AC3E}">
        <p14:creationId xmlns:p14="http://schemas.microsoft.com/office/powerpoint/2010/main" val="3562760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DAB5E-A4C3-46B5-A41D-107FA8FD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소스코드</a:t>
            </a:r>
            <a:r>
              <a:rPr lang="en-US" altLang="ko-KR" dirty="0"/>
              <a:t>_BoardDBCP.java_4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C5D5C1-10F2-435C-8941-1409854A3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23643" cy="4351338"/>
          </a:xfrm>
        </p:spPr>
      </p:pic>
    </p:spTree>
    <p:extLst>
      <p:ext uri="{BB962C8B-B14F-4D97-AF65-F5344CB8AC3E}">
        <p14:creationId xmlns:p14="http://schemas.microsoft.com/office/powerpoint/2010/main" val="189851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AF98F-D373-4D16-B3D3-8F6A2152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구성도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7516E58-18AA-49C4-919C-EBA922AB8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574458" cy="4675864"/>
          </a:xfrm>
        </p:spPr>
      </p:pic>
    </p:spTree>
    <p:extLst>
      <p:ext uri="{BB962C8B-B14F-4D97-AF65-F5344CB8AC3E}">
        <p14:creationId xmlns:p14="http://schemas.microsoft.com/office/powerpoint/2010/main" val="1640120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6F558-940A-459A-88CD-E2F734F5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소스코드</a:t>
            </a:r>
            <a:r>
              <a:rPr lang="en-US" altLang="ko-KR" dirty="0"/>
              <a:t>_BoardDBCP.java_5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55CC809-420E-4102-8B1A-A5ADE509B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56801" cy="4351338"/>
          </a:xfrm>
        </p:spPr>
      </p:pic>
    </p:spTree>
    <p:extLst>
      <p:ext uri="{BB962C8B-B14F-4D97-AF65-F5344CB8AC3E}">
        <p14:creationId xmlns:p14="http://schemas.microsoft.com/office/powerpoint/2010/main" val="2320215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84138-D390-4B5D-9388-8C13E7C7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소스코드</a:t>
            </a:r>
            <a:r>
              <a:rPr lang="en-US" altLang="ko-KR" dirty="0"/>
              <a:t>_BoardDBCP.java_6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B00DEBC-95FC-4E50-B5E6-07E6B1DC4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96011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8F3AF4-4DD0-4451-8C55-F85961926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378" y="1690688"/>
            <a:ext cx="6233255" cy="373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66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8F7F8-D699-4F4C-A53B-F0BE65A3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실행 화면</a:t>
            </a:r>
            <a:r>
              <a:rPr lang="en-US" altLang="ko-KR" dirty="0"/>
              <a:t>_1(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50CF35-AF45-478B-9964-2A1E9C6D9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764" y="1768120"/>
            <a:ext cx="2705881" cy="172351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54E960-0025-4DC2-95AA-BFCFD6411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838" y="1671406"/>
            <a:ext cx="2705882" cy="24304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D6DC58-2D67-4D87-AD3F-D22B3BAE1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415" y="1671406"/>
            <a:ext cx="2343111" cy="25079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163BAE-266D-4107-A40B-5B63123A8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764" y="4101891"/>
            <a:ext cx="6120339" cy="23193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C154C7E-4A29-4E92-984C-518CE85FF6B0}"/>
                  </a:ext>
                </a:extLst>
              </p14:cNvPr>
              <p14:cNvContentPartPr/>
              <p14:nvPr/>
            </p14:nvContentPartPr>
            <p14:xfrm>
              <a:off x="521466" y="1548139"/>
              <a:ext cx="9720" cy="35820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C154C7E-4A29-4E92-984C-518CE85FF6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466" y="1539499"/>
                <a:ext cx="2736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D8509455-5260-4014-885C-1C8E3F59E964}"/>
                  </a:ext>
                </a:extLst>
              </p14:cNvPr>
              <p14:cNvContentPartPr/>
              <p14:nvPr/>
            </p14:nvContentPartPr>
            <p14:xfrm>
              <a:off x="4206066" y="1590619"/>
              <a:ext cx="284040" cy="40428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D8509455-5260-4014-885C-1C8E3F59E9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97066" y="1581619"/>
                <a:ext cx="30168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E41C7788-701B-40C0-A002-B9CF989088D9}"/>
                  </a:ext>
                </a:extLst>
              </p14:cNvPr>
              <p14:cNvContentPartPr/>
              <p14:nvPr/>
            </p14:nvContentPartPr>
            <p14:xfrm>
              <a:off x="8243466" y="1707979"/>
              <a:ext cx="314640" cy="47628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E41C7788-701B-40C0-A002-B9CF989088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34826" y="1698979"/>
                <a:ext cx="332280" cy="49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B8A8AF19-AD78-487C-9886-4145BDD39876}"/>
              </a:ext>
            </a:extLst>
          </p:cNvPr>
          <p:cNvGrpSpPr/>
          <p:nvPr/>
        </p:nvGrpSpPr>
        <p:grpSpPr>
          <a:xfrm>
            <a:off x="442266" y="3951859"/>
            <a:ext cx="339120" cy="482760"/>
            <a:chOff x="442266" y="3951859"/>
            <a:chExt cx="339120" cy="48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F83EEF4-4ED8-47DD-A8C2-9CC647CBF6C5}"/>
                    </a:ext>
                  </a:extLst>
                </p14:cNvPr>
                <p14:cNvContentPartPr/>
                <p14:nvPr/>
              </p14:nvContentPartPr>
              <p14:xfrm>
                <a:off x="442266" y="3951859"/>
                <a:ext cx="339120" cy="2394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F83EEF4-4ED8-47DD-A8C2-9CC647CBF6C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3626" y="3943219"/>
                  <a:ext cx="3567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4750626-32F0-4635-B387-876E3B1C62B7}"/>
                    </a:ext>
                  </a:extLst>
                </p14:cNvPr>
                <p14:cNvContentPartPr/>
                <p14:nvPr/>
              </p14:nvContentPartPr>
              <p14:xfrm>
                <a:off x="571866" y="3966979"/>
                <a:ext cx="62280" cy="4676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4750626-32F0-4635-B387-876E3B1C62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2866" y="3957979"/>
                  <a:ext cx="79920" cy="48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B130100F-B586-47EE-9B45-9E2D1F139619}"/>
                  </a:ext>
                </a:extLst>
              </p14:cNvPr>
              <p14:cNvContentPartPr/>
              <p14:nvPr/>
            </p14:nvContentPartPr>
            <p14:xfrm>
              <a:off x="3465546" y="2815699"/>
              <a:ext cx="838800" cy="9036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B130100F-B586-47EE-9B45-9E2D1F13961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56546" y="2807059"/>
                <a:ext cx="8564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4B6FAA14-BABD-4377-A101-654A3696FFC3}"/>
                  </a:ext>
                </a:extLst>
              </p14:cNvPr>
              <p14:cNvContentPartPr/>
              <p14:nvPr/>
            </p14:nvContentPartPr>
            <p14:xfrm>
              <a:off x="4138026" y="2639659"/>
              <a:ext cx="178200" cy="35208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4B6FAA14-BABD-4377-A101-654A3696FFC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29386" y="2631019"/>
                <a:ext cx="1958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C34B50D1-5403-462A-A4E0-8215D57229E3}"/>
                  </a:ext>
                </a:extLst>
              </p14:cNvPr>
              <p14:cNvContentPartPr/>
              <p14:nvPr/>
            </p14:nvContentPartPr>
            <p14:xfrm>
              <a:off x="7609866" y="2830099"/>
              <a:ext cx="781560" cy="1764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C34B50D1-5403-462A-A4E0-8215D57229E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0866" y="2821459"/>
                <a:ext cx="7992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721E55C7-744A-422F-9256-CA3A36A52F1B}"/>
                  </a:ext>
                </a:extLst>
              </p14:cNvPr>
              <p14:cNvContentPartPr/>
              <p14:nvPr/>
            </p14:nvContentPartPr>
            <p14:xfrm>
              <a:off x="8202066" y="2654059"/>
              <a:ext cx="281160" cy="47340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721E55C7-744A-422F-9256-CA3A36A52F1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93066" y="2645419"/>
                <a:ext cx="298800" cy="49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A4534DBC-5496-46D3-B3CD-23F417E72191}"/>
              </a:ext>
            </a:extLst>
          </p:cNvPr>
          <p:cNvGrpSpPr/>
          <p:nvPr/>
        </p:nvGrpSpPr>
        <p:grpSpPr>
          <a:xfrm>
            <a:off x="7034586" y="3878419"/>
            <a:ext cx="1460160" cy="859680"/>
            <a:chOff x="7034586" y="3878419"/>
            <a:chExt cx="1460160" cy="85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1C7AEA24-EF50-4623-9A24-951B4CCDCD62}"/>
                    </a:ext>
                  </a:extLst>
                </p14:cNvPr>
                <p14:cNvContentPartPr/>
                <p14:nvPr/>
              </p14:nvContentPartPr>
              <p14:xfrm>
                <a:off x="7047186" y="3878419"/>
                <a:ext cx="1447560" cy="8262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1C7AEA24-EF50-4623-9A24-951B4CCDCD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38186" y="3869419"/>
                  <a:ext cx="1465200" cy="84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167DC4E-457E-4C54-BB36-840A95480433}"/>
                    </a:ext>
                  </a:extLst>
                </p14:cNvPr>
                <p14:cNvContentPartPr/>
                <p14:nvPr/>
              </p14:nvContentPartPr>
              <p14:xfrm>
                <a:off x="7034586" y="4394299"/>
                <a:ext cx="311040" cy="3438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167DC4E-457E-4C54-BB36-840A954804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25586" y="4385659"/>
                  <a:ext cx="328680" cy="36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19641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A5149-FDD9-4A64-9478-B54FB616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실행 화면</a:t>
            </a:r>
            <a:r>
              <a:rPr lang="en-US" altLang="ko-KR" dirty="0"/>
              <a:t>_2(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7225642-29E2-4938-80FD-A3363FE16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484306" cy="266008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3E8633-CECB-4DC2-BA46-19264BF24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931" y="1690688"/>
            <a:ext cx="3200847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44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0A4C7-E1E2-423C-A515-C593660B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실행 화면</a:t>
            </a:r>
            <a:r>
              <a:rPr lang="en-US" altLang="ko-KR" dirty="0"/>
              <a:t>_3(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66A95E-98DE-4C96-8872-907D276BD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613" y="1660578"/>
            <a:ext cx="3257424" cy="27705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8C173C-0D90-459F-823E-47A3DA96F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20" y="1630469"/>
            <a:ext cx="2914208" cy="28235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D34AE9-EBFC-42D1-9AC7-790641AD5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598" y="1690689"/>
            <a:ext cx="3054542" cy="13620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F0A1BE-1F8C-4818-8D2E-A670AC9A0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387" y="5082724"/>
            <a:ext cx="3451432" cy="10200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D6F2B4-6BA6-498B-96AA-A2A9872D4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337344"/>
            <a:ext cx="4315427" cy="16525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7CD04638-6EF6-457C-864B-102E0A82C7F1}"/>
                  </a:ext>
                </a:extLst>
              </p14:cNvPr>
              <p14:cNvContentPartPr/>
              <p14:nvPr/>
            </p14:nvContentPartPr>
            <p14:xfrm>
              <a:off x="412386" y="1371019"/>
              <a:ext cx="76680" cy="5889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7CD04638-6EF6-457C-864B-102E0A82C7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3746" y="1362019"/>
                <a:ext cx="9432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3E7A59E-FE30-40D2-B951-0886CEBFB234}"/>
                  </a:ext>
                </a:extLst>
              </p14:cNvPr>
              <p14:cNvContentPartPr/>
              <p14:nvPr/>
            </p14:nvContentPartPr>
            <p14:xfrm>
              <a:off x="4186626" y="1459579"/>
              <a:ext cx="412200" cy="414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3E7A59E-FE30-40D2-B951-0886CEBFB2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77626" y="1450579"/>
                <a:ext cx="42984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BA117D9-E47C-4EDA-9A64-13E32B0AB621}"/>
                  </a:ext>
                </a:extLst>
              </p14:cNvPr>
              <p14:cNvContentPartPr/>
              <p14:nvPr/>
            </p14:nvContentPartPr>
            <p14:xfrm>
              <a:off x="7609866" y="1557499"/>
              <a:ext cx="352800" cy="55152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BA117D9-E47C-4EDA-9A64-13E32B0AB62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00866" y="1548859"/>
                <a:ext cx="370440" cy="56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1F627B-6C67-4F29-91CF-753A97DCF4A0}"/>
              </a:ext>
            </a:extLst>
          </p:cNvPr>
          <p:cNvGrpSpPr/>
          <p:nvPr/>
        </p:nvGrpSpPr>
        <p:grpSpPr>
          <a:xfrm>
            <a:off x="305466" y="4719019"/>
            <a:ext cx="523800" cy="372240"/>
            <a:chOff x="305466" y="4719019"/>
            <a:chExt cx="523800" cy="3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E64557C-3517-468A-BEE8-DACCC17DA9F1}"/>
                    </a:ext>
                  </a:extLst>
                </p14:cNvPr>
                <p14:cNvContentPartPr/>
                <p14:nvPr/>
              </p14:nvContentPartPr>
              <p14:xfrm>
                <a:off x="305466" y="4719019"/>
                <a:ext cx="523800" cy="2970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E64557C-3517-468A-BEE8-DACCC17DA9F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6466" y="4710019"/>
                  <a:ext cx="5414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14809D0-18CE-4D20-92F6-6B9A5FD192A9}"/>
                    </a:ext>
                  </a:extLst>
                </p14:cNvPr>
                <p14:cNvContentPartPr/>
                <p14:nvPr/>
              </p14:nvContentPartPr>
              <p14:xfrm>
                <a:off x="603546" y="4719019"/>
                <a:ext cx="30600" cy="3722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14809D0-18CE-4D20-92F6-6B9A5FD192A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4546" y="4710019"/>
                  <a:ext cx="48240" cy="38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0D30724-065D-465B-81F8-36201BD07CFE}"/>
              </a:ext>
            </a:extLst>
          </p:cNvPr>
          <p:cNvGrpSpPr/>
          <p:nvPr/>
        </p:nvGrpSpPr>
        <p:grpSpPr>
          <a:xfrm>
            <a:off x="1771386" y="2595019"/>
            <a:ext cx="6386400" cy="3080880"/>
            <a:chOff x="1771386" y="2595019"/>
            <a:chExt cx="6386400" cy="30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4178734-6B10-486F-B4F1-384D8BF64642}"/>
                    </a:ext>
                  </a:extLst>
                </p14:cNvPr>
                <p14:cNvContentPartPr/>
                <p14:nvPr/>
              </p14:nvContentPartPr>
              <p14:xfrm>
                <a:off x="5162226" y="4527139"/>
                <a:ext cx="526680" cy="7686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4178734-6B10-486F-B4F1-384D8BF6464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153226" y="4518139"/>
                  <a:ext cx="544320" cy="78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DB86D234-A7FC-45BF-928C-8657527BAC89}"/>
                    </a:ext>
                  </a:extLst>
                </p14:cNvPr>
                <p14:cNvContentPartPr/>
                <p14:nvPr/>
              </p14:nvContentPartPr>
              <p14:xfrm>
                <a:off x="5294346" y="4483219"/>
                <a:ext cx="437400" cy="291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DB86D234-A7FC-45BF-928C-8657527BAC8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285346" y="4474219"/>
                  <a:ext cx="4550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CF6C493-27F8-4BB3-AA04-072B631E5579}"/>
                    </a:ext>
                  </a:extLst>
                </p14:cNvPr>
                <p14:cNvContentPartPr/>
                <p14:nvPr/>
              </p14:nvContentPartPr>
              <p14:xfrm>
                <a:off x="3848946" y="2875459"/>
                <a:ext cx="393840" cy="158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CF6C493-27F8-4BB3-AA04-072B631E55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39946" y="2866819"/>
                  <a:ext cx="411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ED763CA6-BC58-4908-A2BC-A10264A49C25}"/>
                    </a:ext>
                  </a:extLst>
                </p14:cNvPr>
                <p14:cNvContentPartPr/>
                <p14:nvPr/>
              </p14:nvContentPartPr>
              <p14:xfrm>
                <a:off x="4232346" y="2595019"/>
                <a:ext cx="175680" cy="4424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D763CA6-BC58-4908-A2BC-A10264A49C2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23706" y="2586379"/>
                  <a:ext cx="19332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BA9DA37C-A890-4E42-A9D4-2697BC8FC7E2}"/>
                    </a:ext>
                  </a:extLst>
                </p14:cNvPr>
                <p14:cNvContentPartPr/>
                <p14:nvPr/>
              </p14:nvContentPartPr>
              <p14:xfrm>
                <a:off x="7521306" y="2786179"/>
                <a:ext cx="573840" cy="165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BA9DA37C-A890-4E42-A9D4-2697BC8FC7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12306" y="2777179"/>
                  <a:ext cx="591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9DDBFED-5050-454B-B670-DFEE2048686C}"/>
                    </a:ext>
                  </a:extLst>
                </p14:cNvPr>
                <p14:cNvContentPartPr/>
                <p14:nvPr/>
              </p14:nvContentPartPr>
              <p14:xfrm>
                <a:off x="7978146" y="2595019"/>
                <a:ext cx="179640" cy="3801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9DDBFED-5050-454B-B670-DFEE2048686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69506" y="2586379"/>
                  <a:ext cx="1972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0BDDA10-D65D-480F-B832-8D0B05A8632D}"/>
                    </a:ext>
                  </a:extLst>
                </p14:cNvPr>
                <p14:cNvContentPartPr/>
                <p14:nvPr/>
              </p14:nvContentPartPr>
              <p14:xfrm>
                <a:off x="2111946" y="3111259"/>
                <a:ext cx="6007320" cy="19922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0BDDA10-D65D-480F-B832-8D0B05A8632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103306" y="3102619"/>
                  <a:ext cx="6024960" cy="20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463F0F08-02CE-47DE-8EE8-9B1603D3111F}"/>
                    </a:ext>
                  </a:extLst>
                </p14:cNvPr>
                <p14:cNvContentPartPr/>
                <p14:nvPr/>
              </p14:nvContentPartPr>
              <p14:xfrm>
                <a:off x="1771386" y="4704259"/>
                <a:ext cx="674280" cy="4802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463F0F08-02CE-47DE-8EE8-9B1603D3111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762746" y="4695619"/>
                  <a:ext cx="69192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0669045E-E624-4F25-B21E-6847BDFE8514}"/>
                    </a:ext>
                  </a:extLst>
                </p14:cNvPr>
                <p14:cNvContentPartPr/>
                <p14:nvPr/>
              </p14:nvContentPartPr>
              <p14:xfrm>
                <a:off x="4542306" y="5500219"/>
                <a:ext cx="692280" cy="615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0669045E-E624-4F25-B21E-6847BDFE851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33666" y="5491579"/>
                  <a:ext cx="7099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53B70A88-8ACD-4D3D-B511-0DF5EF293925}"/>
                    </a:ext>
                  </a:extLst>
                </p14:cNvPr>
                <p14:cNvContentPartPr/>
                <p14:nvPr/>
              </p14:nvContentPartPr>
              <p14:xfrm>
                <a:off x="5072946" y="5397259"/>
                <a:ext cx="207000" cy="2786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53B70A88-8ACD-4D3D-B511-0DF5EF29392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64306" y="5388619"/>
                  <a:ext cx="224640" cy="29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5026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8450E-A7C2-4D13-92A4-67FBEC20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실행 화면</a:t>
            </a:r>
            <a:r>
              <a:rPr lang="en-US" altLang="ko-KR" dirty="0"/>
              <a:t>_3(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74EF686-A310-4474-8D83-383856CC4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086531" cy="287695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FAFF86-26AC-48C7-A862-7C41EA42B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731" y="1690688"/>
            <a:ext cx="3372321" cy="27626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F3BA1A-FDF3-4613-AA75-43BC7CE62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161" y="1690688"/>
            <a:ext cx="3949479" cy="27051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0330C2-B105-4857-8FCC-7FDFD74DF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767020"/>
            <a:ext cx="4239217" cy="12765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A5B2E6-071F-4F1A-8300-B8C9169531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3214" y="4567639"/>
            <a:ext cx="4713536" cy="18622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5EBA5084-8478-44CC-9A8B-9F6F7D580527}"/>
                  </a:ext>
                </a:extLst>
              </p14:cNvPr>
              <p14:cNvContentPartPr/>
              <p14:nvPr/>
            </p14:nvContentPartPr>
            <p14:xfrm>
              <a:off x="604266" y="1843339"/>
              <a:ext cx="51840" cy="40572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5EBA5084-8478-44CC-9A8B-9F6F7D5805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5266" y="1834339"/>
                <a:ext cx="69480" cy="42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2C18F8-A5BD-4200-A181-AB8E5B03B9CD}"/>
              </a:ext>
            </a:extLst>
          </p:cNvPr>
          <p:cNvGrpSpPr/>
          <p:nvPr/>
        </p:nvGrpSpPr>
        <p:grpSpPr>
          <a:xfrm>
            <a:off x="4014546" y="1778899"/>
            <a:ext cx="376560" cy="364320"/>
            <a:chOff x="4014546" y="1778899"/>
            <a:chExt cx="37656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C1FA1AA-B56C-4214-93EB-058427D0BED5}"/>
                    </a:ext>
                  </a:extLst>
                </p14:cNvPr>
                <p14:cNvContentPartPr/>
                <p14:nvPr/>
              </p14:nvContentPartPr>
              <p14:xfrm>
                <a:off x="4014546" y="1778899"/>
                <a:ext cx="319320" cy="3643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C1FA1AA-B56C-4214-93EB-058427D0BED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05546" y="1770259"/>
                  <a:ext cx="336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511265C8-721D-4BFF-A939-EF90B01E7B8F}"/>
                    </a:ext>
                  </a:extLst>
                </p14:cNvPr>
                <p14:cNvContentPartPr/>
                <p14:nvPr/>
              </p14:nvContentPartPr>
              <p14:xfrm>
                <a:off x="4261866" y="2078779"/>
                <a:ext cx="129240" cy="565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511265C8-721D-4BFF-A939-EF90B01E7B8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53226" y="2070139"/>
                  <a:ext cx="146880" cy="7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4F4463A5-7EAE-46F8-A457-1DE565395650}"/>
                  </a:ext>
                </a:extLst>
              </p14:cNvPr>
              <p14:cNvContentPartPr/>
              <p14:nvPr/>
            </p14:nvContentPartPr>
            <p14:xfrm>
              <a:off x="7199106" y="1801939"/>
              <a:ext cx="335880" cy="54288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4F4463A5-7EAE-46F8-A457-1DE56539565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90106" y="1792939"/>
                <a:ext cx="353520" cy="56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2FA41BA1-E67C-4771-A1E0-4095ADD99FEF}"/>
              </a:ext>
            </a:extLst>
          </p:cNvPr>
          <p:cNvGrpSpPr/>
          <p:nvPr/>
        </p:nvGrpSpPr>
        <p:grpSpPr>
          <a:xfrm>
            <a:off x="554946" y="4586179"/>
            <a:ext cx="373320" cy="597600"/>
            <a:chOff x="554946" y="4586179"/>
            <a:chExt cx="373320" cy="59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38987ED-F56D-4CAF-8D19-DB08741F8220}"/>
                    </a:ext>
                  </a:extLst>
                </p14:cNvPr>
                <p14:cNvContentPartPr/>
                <p14:nvPr/>
              </p14:nvContentPartPr>
              <p14:xfrm>
                <a:off x="554946" y="4601299"/>
                <a:ext cx="373320" cy="3279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38987ED-F56D-4CAF-8D19-DB08741F822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5946" y="4592299"/>
                  <a:ext cx="3909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07A0AD3-D015-41BD-9C8F-6515108B0B35}"/>
                    </a:ext>
                  </a:extLst>
                </p14:cNvPr>
                <p14:cNvContentPartPr/>
                <p14:nvPr/>
              </p14:nvContentPartPr>
              <p14:xfrm>
                <a:off x="701466" y="4586179"/>
                <a:ext cx="6120" cy="5976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07A0AD3-D015-41BD-9C8F-6515108B0B3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2826" y="4577539"/>
                  <a:ext cx="23760" cy="61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37571E6-F2D6-42A3-A616-BCFE315A79E6}"/>
              </a:ext>
            </a:extLst>
          </p:cNvPr>
          <p:cNvGrpSpPr/>
          <p:nvPr/>
        </p:nvGrpSpPr>
        <p:grpSpPr>
          <a:xfrm>
            <a:off x="6385506" y="4527139"/>
            <a:ext cx="312120" cy="619920"/>
            <a:chOff x="6385506" y="4527139"/>
            <a:chExt cx="312120" cy="61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DDAF01C5-21F2-4DB4-A962-6AC266BA421A}"/>
                    </a:ext>
                  </a:extLst>
                </p14:cNvPr>
                <p14:cNvContentPartPr/>
                <p14:nvPr/>
              </p14:nvContentPartPr>
              <p14:xfrm>
                <a:off x="6426186" y="4586179"/>
                <a:ext cx="271440" cy="5608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DDAF01C5-21F2-4DB4-A962-6AC266BA421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417186" y="4577539"/>
                  <a:ext cx="28908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2AD0E7B-B070-40FA-8819-1CFC151FC18A}"/>
                    </a:ext>
                  </a:extLst>
                </p14:cNvPr>
                <p14:cNvContentPartPr/>
                <p14:nvPr/>
              </p14:nvContentPartPr>
              <p14:xfrm>
                <a:off x="6385506" y="4527139"/>
                <a:ext cx="308160" cy="457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2AD0E7B-B070-40FA-8819-1CFC151FC18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76866" y="4518139"/>
                  <a:ext cx="32580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417D666-3A41-4C66-B153-680DB2626DAF}"/>
              </a:ext>
            </a:extLst>
          </p:cNvPr>
          <p:cNvGrpSpPr/>
          <p:nvPr/>
        </p:nvGrpSpPr>
        <p:grpSpPr>
          <a:xfrm>
            <a:off x="2447466" y="2403499"/>
            <a:ext cx="2383560" cy="548280"/>
            <a:chOff x="2447466" y="2403499"/>
            <a:chExt cx="2383560" cy="54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CE124CED-2606-4059-8BE8-400CBCFDEAE1}"/>
                    </a:ext>
                  </a:extLst>
                </p14:cNvPr>
                <p14:cNvContentPartPr/>
                <p14:nvPr/>
              </p14:nvContentPartPr>
              <p14:xfrm>
                <a:off x="2447466" y="2565139"/>
                <a:ext cx="2364480" cy="158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CE124CED-2606-4059-8BE8-400CBCFDEAE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38826" y="2556139"/>
                  <a:ext cx="2382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1ACC870-A94F-44A8-AA06-75ED44E15CC2}"/>
                    </a:ext>
                  </a:extLst>
                </p14:cNvPr>
                <p14:cNvContentPartPr/>
                <p14:nvPr/>
              </p14:nvContentPartPr>
              <p14:xfrm>
                <a:off x="4646706" y="2403499"/>
                <a:ext cx="184320" cy="3484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1ACC870-A94F-44A8-AA06-75ED44E15CC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38066" y="2394499"/>
                  <a:ext cx="2019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6498D152-2D2E-433F-9F42-55CA822A082C}"/>
                    </a:ext>
                  </a:extLst>
                </p14:cNvPr>
                <p14:cNvContentPartPr/>
                <p14:nvPr/>
              </p14:nvContentPartPr>
              <p14:xfrm>
                <a:off x="2993226" y="2786899"/>
                <a:ext cx="1529640" cy="1620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6498D152-2D2E-433F-9F42-55CA822A082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84586" y="2777899"/>
                  <a:ext cx="1547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CF21113-ECA1-4915-8089-75B9EE775983}"/>
                    </a:ext>
                  </a:extLst>
                </p14:cNvPr>
                <p14:cNvContentPartPr/>
                <p14:nvPr/>
              </p14:nvContentPartPr>
              <p14:xfrm>
                <a:off x="4438626" y="2751619"/>
                <a:ext cx="15480" cy="61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CF21113-ECA1-4915-8089-75B9EE77598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429986" y="2742619"/>
                  <a:ext cx="33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793882E-B286-4F46-931E-172F50C9135C}"/>
                    </a:ext>
                  </a:extLst>
                </p14:cNvPr>
                <p14:cNvContentPartPr/>
                <p14:nvPr/>
              </p14:nvContentPartPr>
              <p14:xfrm>
                <a:off x="4398666" y="2683579"/>
                <a:ext cx="122760" cy="2682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793882E-B286-4F46-931E-172F50C9135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389666" y="2674939"/>
                  <a:ext cx="140400" cy="28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47D1681B-63F0-4650-8105-C2112CDB5AE6}"/>
                  </a:ext>
                </a:extLst>
              </p14:cNvPr>
              <p14:cNvContentPartPr/>
              <p14:nvPr/>
            </p14:nvContentPartPr>
            <p14:xfrm>
              <a:off x="6842706" y="5441899"/>
              <a:ext cx="603720" cy="36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47D1681B-63F0-4650-8105-C2112CDB5AE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834066" y="5432899"/>
                <a:ext cx="6213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그룹 33">
            <a:extLst>
              <a:ext uri="{FF2B5EF4-FFF2-40B4-BE49-F238E27FC236}">
                <a16:creationId xmlns:a16="http://schemas.microsoft.com/office/drawing/2014/main" id="{A6017590-504F-4702-8C98-4BEAA701A695}"/>
              </a:ext>
            </a:extLst>
          </p:cNvPr>
          <p:cNvGrpSpPr/>
          <p:nvPr/>
        </p:nvGrpSpPr>
        <p:grpSpPr>
          <a:xfrm>
            <a:off x="8833866" y="5406259"/>
            <a:ext cx="2374560" cy="50400"/>
            <a:chOff x="8833866" y="5406259"/>
            <a:chExt cx="2374560" cy="5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7191EFD4-1C92-4A14-8293-5BD12BD0DF50}"/>
                    </a:ext>
                  </a:extLst>
                </p14:cNvPr>
                <p14:cNvContentPartPr/>
                <p14:nvPr/>
              </p14:nvContentPartPr>
              <p14:xfrm>
                <a:off x="8833866" y="5406259"/>
                <a:ext cx="677520" cy="64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7191EFD4-1C92-4A14-8293-5BD12BD0DF5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825226" y="5397619"/>
                  <a:ext cx="6951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02CE0EB4-F28F-4694-84F6-CF520C800E30}"/>
                    </a:ext>
                  </a:extLst>
                </p14:cNvPr>
                <p14:cNvContentPartPr/>
                <p14:nvPr/>
              </p14:nvContentPartPr>
              <p14:xfrm>
                <a:off x="10308786" y="5456299"/>
                <a:ext cx="899640" cy="3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02CE0EB4-F28F-4694-84F6-CF520C800E3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300146" y="5447659"/>
                  <a:ext cx="9172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A50CF8E-0E32-4ADA-8A88-40905E99394D}"/>
              </a:ext>
            </a:extLst>
          </p:cNvPr>
          <p:cNvGrpSpPr/>
          <p:nvPr/>
        </p:nvGrpSpPr>
        <p:grpSpPr>
          <a:xfrm>
            <a:off x="3406146" y="3258859"/>
            <a:ext cx="1510200" cy="261720"/>
            <a:chOff x="3406146" y="3258859"/>
            <a:chExt cx="151020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BC46D7F6-E063-4868-8E62-25837285AE76}"/>
                    </a:ext>
                  </a:extLst>
                </p14:cNvPr>
                <p14:cNvContentPartPr/>
                <p14:nvPr/>
              </p14:nvContentPartPr>
              <p14:xfrm>
                <a:off x="3406146" y="3332659"/>
                <a:ext cx="1368360" cy="457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BC46D7F6-E063-4868-8E62-25837285AE7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97506" y="3323659"/>
                  <a:ext cx="13860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71394DA7-9232-4E26-85D7-FDE588B7579B}"/>
                    </a:ext>
                  </a:extLst>
                </p14:cNvPr>
                <p14:cNvContentPartPr/>
                <p14:nvPr/>
              </p14:nvContentPartPr>
              <p14:xfrm>
                <a:off x="4748586" y="3258859"/>
                <a:ext cx="167760" cy="26172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71394DA7-9232-4E26-85D7-FDE588B7579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39586" y="3250219"/>
                  <a:ext cx="185400" cy="27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5364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6E78F-EE1F-46BF-8760-AE2F0361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B50A0B9-CD0F-4E76-B13A-BE92504F1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235613" cy="2629647"/>
          </a:xfrm>
        </p:spPr>
      </p:pic>
    </p:spTree>
    <p:extLst>
      <p:ext uri="{BB962C8B-B14F-4D97-AF65-F5344CB8AC3E}">
        <p14:creationId xmlns:p14="http://schemas.microsoft.com/office/powerpoint/2010/main" val="268302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FD6C6-ACB0-4473-B311-B9D8DA62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376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소스코드</a:t>
            </a:r>
            <a:r>
              <a:rPr lang="en-US" altLang="ko-KR" dirty="0"/>
              <a:t>_listboard.jsp_1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B563728-BE99-4E6A-A2AB-BA69E7A39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5939"/>
            <a:ext cx="6358770" cy="4351338"/>
          </a:xfrm>
        </p:spPr>
      </p:pic>
    </p:spTree>
    <p:extLst>
      <p:ext uri="{BB962C8B-B14F-4D97-AF65-F5344CB8AC3E}">
        <p14:creationId xmlns:p14="http://schemas.microsoft.com/office/powerpoint/2010/main" val="367730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A3340-D322-4AA0-9407-2B99FF02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소스코드</a:t>
            </a:r>
            <a:r>
              <a:rPr lang="en-US" altLang="ko-KR" dirty="0"/>
              <a:t>_listboard.jsp_2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C6948A3-2EDD-4E56-B9A3-ECC0B5B5A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74298" cy="4351338"/>
          </a:xfrm>
        </p:spPr>
      </p:pic>
    </p:spTree>
    <p:extLst>
      <p:ext uri="{BB962C8B-B14F-4D97-AF65-F5344CB8AC3E}">
        <p14:creationId xmlns:p14="http://schemas.microsoft.com/office/powerpoint/2010/main" val="282933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003D2-B7F1-4884-ACBF-827F4EC9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소스코드</a:t>
            </a:r>
            <a:r>
              <a:rPr lang="en-US" altLang="ko-KR" dirty="0"/>
              <a:t>_</a:t>
            </a:r>
            <a:r>
              <a:rPr lang="en-US" altLang="ko-KR" dirty="0" err="1"/>
              <a:t>regboard.jsp</a:t>
            </a:r>
            <a:r>
              <a:rPr lang="en-US" altLang="ko-KR" dirty="0"/>
              <a:t> _1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9BCC226-4005-4C69-ACCF-2F90C7834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95312" cy="4351338"/>
          </a:xfrm>
        </p:spPr>
      </p:pic>
    </p:spTree>
    <p:extLst>
      <p:ext uri="{BB962C8B-B14F-4D97-AF65-F5344CB8AC3E}">
        <p14:creationId xmlns:p14="http://schemas.microsoft.com/office/powerpoint/2010/main" val="384489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980D6-2D80-49A1-AA0C-27B63752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소스코드</a:t>
            </a:r>
            <a:r>
              <a:rPr lang="en-US" altLang="ko-KR" dirty="0"/>
              <a:t>_</a:t>
            </a:r>
            <a:r>
              <a:rPr lang="en-US" altLang="ko-KR" dirty="0" err="1"/>
              <a:t>regboard.jsp</a:t>
            </a:r>
            <a:r>
              <a:rPr lang="en-US" altLang="ko-KR" dirty="0"/>
              <a:t> _2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760B55D-19BC-4C4A-8796-238AD48B2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267847" cy="4351338"/>
          </a:xfrm>
        </p:spPr>
      </p:pic>
    </p:spTree>
    <p:extLst>
      <p:ext uri="{BB962C8B-B14F-4D97-AF65-F5344CB8AC3E}">
        <p14:creationId xmlns:p14="http://schemas.microsoft.com/office/powerpoint/2010/main" val="279615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345BB-077F-49DD-A5DF-20C8B567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소스코드</a:t>
            </a:r>
            <a:r>
              <a:rPr lang="en-US" altLang="ko-KR" dirty="0"/>
              <a:t>_</a:t>
            </a:r>
            <a:r>
              <a:rPr lang="en-US" altLang="ko-KR" dirty="0" err="1"/>
              <a:t>regboard.jsp</a:t>
            </a:r>
            <a:r>
              <a:rPr lang="en-US" altLang="ko-KR" dirty="0"/>
              <a:t> _3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27CD83D-8D82-47A8-BC8C-CEF422A48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476716" cy="4351338"/>
          </a:xfrm>
        </p:spPr>
      </p:pic>
    </p:spTree>
    <p:extLst>
      <p:ext uri="{BB962C8B-B14F-4D97-AF65-F5344CB8AC3E}">
        <p14:creationId xmlns:p14="http://schemas.microsoft.com/office/powerpoint/2010/main" val="17231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B4538-D093-48EB-B9FD-C6343DB4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소스코드</a:t>
            </a:r>
            <a:r>
              <a:rPr lang="en-US" altLang="ko-KR" dirty="0"/>
              <a:t>_editanddelboard.jsp_1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55CE65A-5F05-48AA-B6E7-6EB379EB7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47641" cy="4351338"/>
          </a:xfrm>
        </p:spPr>
      </p:pic>
    </p:spTree>
    <p:extLst>
      <p:ext uri="{BB962C8B-B14F-4D97-AF65-F5344CB8AC3E}">
        <p14:creationId xmlns:p14="http://schemas.microsoft.com/office/powerpoint/2010/main" val="158300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1480C6345040B45858554048A0DB657" ma:contentTypeVersion="3" ma:contentTypeDescription="새 문서를 만듭니다." ma:contentTypeScope="" ma:versionID="10dec8dc4e50384dcea12a47c8c2f3eb">
  <xsd:schema xmlns:xsd="http://www.w3.org/2001/XMLSchema" xmlns:xs="http://www.w3.org/2001/XMLSchema" xmlns:p="http://schemas.microsoft.com/office/2006/metadata/properties" xmlns:ns3="71e61dcc-3c31-42a0-92c1-eae86e9a4669" targetNamespace="http://schemas.microsoft.com/office/2006/metadata/properties" ma:root="true" ma:fieldsID="27a65ebbe12cb452a54ae9aa5401430a" ns3:_="">
    <xsd:import namespace="71e61dcc-3c31-42a0-92c1-eae86e9a46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e61dcc-3c31-42a0-92c1-eae86e9a4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1e61dcc-3c31-42a0-92c1-eae86e9a4669" xsi:nil="true"/>
  </documentManagement>
</p:properties>
</file>

<file path=customXml/itemProps1.xml><?xml version="1.0" encoding="utf-8"?>
<ds:datastoreItem xmlns:ds="http://schemas.openxmlformats.org/officeDocument/2006/customXml" ds:itemID="{F1660BEF-B626-4929-85A7-C0DD5C248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e61dcc-3c31-42a0-92c1-eae86e9a4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10B68D-D8E0-405F-A783-6BE4B91520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001A83-B8DF-408D-9AA2-1729C1EBF8F6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71e61dcc-3c31-42a0-92c1-eae86e9a4669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209</Words>
  <Application>Microsoft Office PowerPoint</Application>
  <PresentationFormat>와이드스크린</PresentationFormat>
  <Paragraphs>26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20217154_지준오</vt:lpstr>
      <vt:lpstr>1. 파일 구성도</vt:lpstr>
      <vt:lpstr>2. 데이터베이스</vt:lpstr>
      <vt:lpstr>3. 소스코드_listboard.jsp_1</vt:lpstr>
      <vt:lpstr>3. 소스코드_listboard.jsp_2</vt:lpstr>
      <vt:lpstr>3. 소스코드_regboard.jsp _1</vt:lpstr>
      <vt:lpstr>3. 소스코드_regboard.jsp _2</vt:lpstr>
      <vt:lpstr>3. 소스코드_regboard.jsp _3</vt:lpstr>
      <vt:lpstr>3. 소스코드_editanddelboard.jsp_1</vt:lpstr>
      <vt:lpstr>3. 소스코드_editanddelboard.jsp_2</vt:lpstr>
      <vt:lpstr>3. 소스코드_editanddelboard.jsp_3</vt:lpstr>
      <vt:lpstr>3. 소스코드_processboard.jsp_1</vt:lpstr>
      <vt:lpstr>3. 소스코드_processboard.jsp_2</vt:lpstr>
      <vt:lpstr>3. 소스코드_processboard.jsp_3</vt:lpstr>
      <vt:lpstr>3. 소스코드_BoardEntity.java</vt:lpstr>
      <vt:lpstr>3. 소스코드_BoardDBCP.java_1</vt:lpstr>
      <vt:lpstr>3. 소스코드_BoardDBCP.java_2</vt:lpstr>
      <vt:lpstr>3. 소스코드_BoardDBCP.java_3</vt:lpstr>
      <vt:lpstr>3. 소스코드_BoardDBCP.java_4</vt:lpstr>
      <vt:lpstr>3. 소스코드_BoardDBCP.java_5</vt:lpstr>
      <vt:lpstr>3. 소스코드_BoardDBCP.java_6</vt:lpstr>
      <vt:lpstr>4. 실행 화면_1(등록)</vt:lpstr>
      <vt:lpstr>4. 실행 화면_2(클릭)</vt:lpstr>
      <vt:lpstr>4. 실행 화면_3(삭제)</vt:lpstr>
      <vt:lpstr>4. 실행 화면_3(수정)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20217154_지준오</dc:title>
  <dc:creator>jijunoh</dc:creator>
  <cp:lastModifiedBy>jijunoh</cp:lastModifiedBy>
  <cp:revision>1</cp:revision>
  <dcterms:created xsi:type="dcterms:W3CDTF">2023-06-01T16:29:10Z</dcterms:created>
  <dcterms:modified xsi:type="dcterms:W3CDTF">2023-06-01T17:01:28Z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0x01010081480C6345040B45858554048A0DB657</vt:lpwstr>
  </property>
</Properties>
</file>