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219B0-44B3-45B9-8BEF-13A00F39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8662D-E757-417C-B66B-0752E1443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65DFF-4678-4CFB-A2A9-E98A770E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28D5D-0B23-403D-8612-790D0371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9416C-5981-4B08-ABD3-F9C278E4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3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FFF08-701F-4EBB-BB7A-B1FB1A91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C21F9-5F2B-4032-9FA5-9E2A165FB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49690-370E-4F73-8222-CC8E3236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79B68-B38D-4972-A0DD-749C6034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C59D2-C09A-4FBE-B56E-2E8F6551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566BA-147B-4C3E-8C66-76E52E2BD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17F71-961E-428E-9413-F4F567D43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31E4C-1A76-447F-9DCC-7911021C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E7293-5917-4F6F-B9D7-3ACFA470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E2F25-F2B0-4B15-939D-ADBDEC36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B97E5-2435-431C-B387-BD286606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01B13-DAEC-4B80-B4C9-204F3CB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68C11-FCC4-43B0-9211-B75327C5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58B6C-F8CE-4A8A-B194-F33B5A4A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894D4-F074-4FCB-95FB-77C2C67A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D9319-605E-4EC5-82EC-CAD19ED6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A46E1-BC31-4E7E-9E80-7472549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C288B-8208-4ED2-9ACC-9D5FD6CC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E2E8A-8047-423E-94B6-5D99592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8C4FA-EF8F-4AF9-B4CF-2985984D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03F67-9966-4DD4-84EE-FD7E587B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EA68E-6207-4D0A-8F10-1C362DCF8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BA4E2-9DE5-4066-8645-AC7318FD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0ABEB-2256-4A18-8129-03B267EF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CFFF3-140C-4797-A03E-15BF94E4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F97D3-D78F-4192-8E7B-65F01857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2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593CC-F551-45BE-9DE7-4633F8EA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4FEB8D-F439-4A0C-A228-2610E915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2AAEB-4CF8-4ACE-87CF-F27CE4C1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3DCE21-479C-4844-8B16-74B892998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1EE0AE-471B-4611-8867-891D263A7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0FA28-24B3-426F-B292-948E54DE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3BFC7-D81A-409F-9CD2-443FB88E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FDA8C1-E79E-447D-BECE-ED2503AB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9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E1CE-2B91-4BDC-990B-37FAF389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00A0E-7EA3-41AF-A516-CC2EF07E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2141C4-CF5A-4805-8D9E-F1A68352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FBA146-0EBB-43A1-999E-8D66A3D0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6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B20E8A-AA27-4C29-966A-B6B53B1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DC7878-543F-4E78-B434-D614F3CA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AF711-7410-4198-A875-A3EA3027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3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092A7-13B6-4EC8-B86B-56EDB034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ACB9C-89ED-46AA-B05B-563B1B33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7B608B-E421-426B-9240-5AB84D7C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3B90A-0C45-4A21-B5DE-13FD4CEE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FFBB1-05BF-4593-8B7A-A8CB6DC9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71FB20-622D-47C6-93DF-98B1DEF5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57A62-8101-4C97-90B0-044A458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5C8D18-204F-4CDD-AED6-87BC83244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6AD11-8FBC-466A-B381-E6A7FE88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51A3F-8553-40C9-ADE7-C07A040E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DD5B5-D7E9-46E2-9DAB-AC7CBED0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57EB8-75A8-4A58-BDC1-ECA4E288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C62C4E-201D-4629-B1E5-E81381E3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CCA76-B732-43B3-B22F-E83B03D85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DE5C7-CFBB-4235-B553-907F8F776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F860-88AB-491D-B723-52D116E90C0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056B3-5155-4C43-85A3-9B284C0A8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A8665-5753-42B9-8361-C1B4EB6BB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25CF-65B6-4EB2-8601-F1E726CD1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5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94B1-F559-46D4-AFCE-CCC215C44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 구축 </a:t>
            </a:r>
            <a:r>
              <a:rPr lang="en-US" altLang="ko-KR" dirty="0"/>
              <a:t>3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A14297-4B3A-4082-928A-A51CF82CD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20217154 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85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E71B-5784-478B-BFE2-C4980E60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6" y="369117"/>
            <a:ext cx="7503253" cy="902123"/>
          </a:xfrm>
        </p:spPr>
        <p:txBody>
          <a:bodyPr/>
          <a:lstStyle/>
          <a:p>
            <a:r>
              <a:rPr lang="ko-KR" altLang="en-US" dirty="0"/>
              <a:t>반응형 웹 </a:t>
            </a:r>
            <a:r>
              <a:rPr lang="en-US" altLang="ko-KR" dirty="0"/>
              <a:t>:</a:t>
            </a:r>
            <a:r>
              <a:rPr lang="ko-KR" altLang="en-US" dirty="0"/>
              <a:t> 응용</a:t>
            </a:r>
            <a:r>
              <a:rPr lang="en-US" altLang="ko-KR" dirty="0"/>
              <a:t>1_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1BED1-AF18-4BA1-881F-9DBCC160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74623"/>
            <a:ext cx="5906549" cy="4351339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Responsive Web Basic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499px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and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799px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9D1132-2B09-47F9-B5DE-8E678C356CDA}"/>
              </a:ext>
            </a:extLst>
          </p:cNvPr>
          <p:cNvSpPr txBox="1">
            <a:spLocks/>
          </p:cNvSpPr>
          <p:nvPr/>
        </p:nvSpPr>
        <p:spPr>
          <a:xfrm>
            <a:off x="6096000" y="1674623"/>
            <a:ext cx="5906549" cy="4351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1" rIns="91440" bIns="45721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Lorem ipsum dolor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Lorem ipsum dolor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adipiscing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Cras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faucibus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hendrerit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nunc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at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In hac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habitasse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platea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dictumst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Ut a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Iuctus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neque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et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tempor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erat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_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Aliquam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quis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arcu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id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lectus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fringilla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volutpat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id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tempor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lorem, Duis vitae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odio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vehicula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dui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vulputate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mollis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et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maurist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Nulla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facilisii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Praesent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non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sapien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ac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sapien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malesuada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ornare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libero, Aenean et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faucibus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arcu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id maximus mic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Curabitur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tincidunt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mi vitae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orci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porttitor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quis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Iaoreet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justo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iaculis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98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F97D-F05F-4299-9F97-2124F3F1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 웹 </a:t>
            </a:r>
            <a:r>
              <a:rPr lang="en-US" altLang="ko-KR" dirty="0"/>
              <a:t>:</a:t>
            </a:r>
            <a:r>
              <a:rPr lang="ko-KR" altLang="en-US" dirty="0"/>
              <a:t> 응용</a:t>
            </a:r>
            <a:r>
              <a:rPr lang="en-US" altLang="ko-KR" dirty="0"/>
              <a:t>1_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2D2212-DB46-4434-8939-A746D366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320" y="1825624"/>
            <a:ext cx="5955360" cy="4351339"/>
          </a:xfrm>
        </p:spPr>
      </p:pic>
    </p:spTree>
    <p:extLst>
      <p:ext uri="{BB962C8B-B14F-4D97-AF65-F5344CB8AC3E}">
        <p14:creationId xmlns:p14="http://schemas.microsoft.com/office/powerpoint/2010/main" val="245236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7871-ACCB-4F16-BE00-7AFC6547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 웹 </a:t>
            </a:r>
            <a:r>
              <a:rPr lang="en-US" altLang="ko-KR" dirty="0"/>
              <a:t>:</a:t>
            </a:r>
            <a:r>
              <a:rPr lang="ko-KR" altLang="en-US" dirty="0"/>
              <a:t> 응용</a:t>
            </a:r>
            <a:r>
              <a:rPr lang="en-US" altLang="ko-KR" dirty="0"/>
              <a:t>2_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4077C-8357-4B1C-8B42-2A8284A9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4"/>
            <a:ext cx="5176706" cy="4351339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Media Feature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"user-scalable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no,initial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-scale=1,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maximum-scale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portrait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landscape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D02667-F9EA-44B0-8AB5-812D13A173D7}"/>
              </a:ext>
            </a:extLst>
          </p:cNvPr>
          <p:cNvSpPr txBox="1">
            <a:spLocks/>
          </p:cNvSpPr>
          <p:nvPr/>
        </p:nvSpPr>
        <p:spPr>
          <a:xfrm>
            <a:off x="6096003" y="1825624"/>
            <a:ext cx="5176706" cy="4351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1" rIns="91440" bIns="45721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Lorem ipsum dolor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Lorem ipsum dolor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adipiscing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Cras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faucibus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hendrerit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nunc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at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In hac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habitasse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platea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dictumst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Ut a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luctus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neque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et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tempor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erat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Aliquam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quis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arcu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id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lectus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fringilla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volutpat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id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tempor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Iorem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Duis vitae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odio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vehicula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dui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vulputate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mollis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et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mauris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Nulla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facilisi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Praesent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non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sapien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ac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sapien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malesuada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ornare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at libero.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Aenean et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faucibus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arcu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id maximus mi.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Curabitur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tincidunt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mi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vitae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orci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porttitor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quis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Iaoreet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justo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iaculis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0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40EE2-5D95-4D28-94B4-F4E1EF6F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 웹 </a:t>
            </a:r>
            <a:r>
              <a:rPr lang="en-US" altLang="ko-KR" dirty="0"/>
              <a:t>:</a:t>
            </a:r>
            <a:r>
              <a:rPr lang="ko-KR" altLang="en-US" dirty="0"/>
              <a:t> 응용</a:t>
            </a:r>
            <a:r>
              <a:rPr lang="en-US" altLang="ko-KR" dirty="0"/>
              <a:t>2_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AEA079-6BC7-45F9-9E37-328ED04AE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229" y="1825624"/>
            <a:ext cx="5219550" cy="4351339"/>
          </a:xfrm>
        </p:spPr>
      </p:pic>
    </p:spTree>
    <p:extLst>
      <p:ext uri="{BB962C8B-B14F-4D97-AF65-F5344CB8AC3E}">
        <p14:creationId xmlns:p14="http://schemas.microsoft.com/office/powerpoint/2010/main" val="291132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811C-FD07-4460-83AD-3B41775E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 웹 </a:t>
            </a:r>
            <a:r>
              <a:rPr lang="en-US" altLang="ko-KR" dirty="0"/>
              <a:t>:</a:t>
            </a:r>
            <a:r>
              <a:rPr lang="ko-KR" altLang="en-US" dirty="0"/>
              <a:t> 응용</a:t>
            </a:r>
            <a:r>
              <a:rPr lang="en-US" altLang="ko-KR" dirty="0"/>
              <a:t>3_ </a:t>
            </a:r>
            <a:r>
              <a:rPr lang="ko-KR" altLang="en-US" dirty="0"/>
              <a:t>소스코드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5C928-D7CF-44E8-95D8-504E3B84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09" y="1808847"/>
            <a:ext cx="6107884" cy="4351339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패턴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"user-scalable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no,initial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-scale=1,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maximum-scale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#menu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05C4348-A6FE-4AB7-98C3-081A0B914245}"/>
              </a:ext>
            </a:extLst>
          </p:cNvPr>
          <p:cNvSpPr txBox="1">
            <a:spLocks/>
          </p:cNvSpPr>
          <p:nvPr/>
        </p:nvSpPr>
        <p:spPr>
          <a:xfrm>
            <a:off x="6694100" y="1808847"/>
            <a:ext cx="4975118" cy="4351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1" rIns="91440" bIns="45721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1" dirty="0">
                <a:solidFill>
                  <a:srgbClr val="D7BA7D"/>
                </a:solidFill>
                <a:latin typeface="Consolas" panose="020B0609020204030204" pitchFamily="49" charset="0"/>
              </a:rPr>
              <a:t>#section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1" dirty="0">
                <a:solidFill>
                  <a:srgbClr val="B5CEA8"/>
                </a:solidFill>
                <a:latin typeface="Consolas" panose="020B0609020204030204" pitchFamily="49" charset="0"/>
              </a:rPr>
              <a:t>700px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1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1" dirty="0">
                <a:solidFill>
                  <a:srgbClr val="CE9178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1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1" dirty="0">
                <a:solidFill>
                  <a:srgbClr val="CE9178"/>
                </a:solidFill>
                <a:latin typeface="Consolas" panose="020B0609020204030204" pitchFamily="49" charset="0"/>
              </a:rPr>
              <a:t>screen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 and (</a:t>
            </a:r>
            <a:r>
              <a:rPr lang="en-US" altLang="ko-KR" sz="1051" dirty="0">
                <a:solidFill>
                  <a:srgbClr val="9CDCFE"/>
                </a:solidFill>
                <a:latin typeface="Consolas" panose="020B0609020204030204" pitchFamily="49" charset="0"/>
              </a:rPr>
              <a:t>max-width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1" dirty="0">
                <a:solidFill>
                  <a:srgbClr val="B5CEA8"/>
                </a:solidFill>
                <a:latin typeface="Consolas" panose="020B0609020204030204" pitchFamily="49" charset="0"/>
              </a:rPr>
              <a:t>767px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1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5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1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1" dirty="0">
                <a:solidFill>
                  <a:srgbClr val="D7BA7D"/>
                </a:solidFill>
                <a:latin typeface="Consolas" panose="020B0609020204030204" pitchFamily="49" charset="0"/>
              </a:rPr>
              <a:t>#menu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5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1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1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1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1" dirty="0">
                <a:solidFill>
                  <a:srgbClr val="D7BA7D"/>
                </a:solidFill>
                <a:latin typeface="Consolas" panose="020B0609020204030204" pitchFamily="49" charset="0"/>
              </a:rPr>
              <a:t>#section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5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1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1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1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5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1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5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40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8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D62E0-0C78-42F2-BD88-1075F111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 웹 </a:t>
            </a:r>
            <a:r>
              <a:rPr lang="en-US" altLang="ko-KR" dirty="0"/>
              <a:t>:</a:t>
            </a:r>
            <a:r>
              <a:rPr lang="ko-KR" altLang="en-US" dirty="0"/>
              <a:t> 응용</a:t>
            </a:r>
            <a:r>
              <a:rPr lang="en-US" altLang="ko-KR" dirty="0"/>
              <a:t>3_ </a:t>
            </a:r>
            <a:r>
              <a:rPr lang="ko-KR" altLang="en-US" dirty="0"/>
              <a:t>소스코드</a:t>
            </a:r>
            <a:r>
              <a:rPr lang="en-US" altLang="ko-KR"/>
              <a:t>_2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B5DF8-5758-471D-9CFF-DAB2998B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748867" cy="4351339"/>
          </a:xfrm>
          <a:solidFill>
            <a:schemeClr val="tx1"/>
          </a:solidFill>
        </p:spPr>
        <p:txBody>
          <a:bodyPr>
            <a:normAutofit/>
          </a:bodyPr>
          <a:lstStyle/>
          <a:p>
            <a:b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메뉴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메뉴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메뉴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4C9D67A-2A36-4E43-9DBD-ABBE58B132DB}"/>
              </a:ext>
            </a:extLst>
          </p:cNvPr>
          <p:cNvSpPr txBox="1">
            <a:spLocks/>
          </p:cNvSpPr>
          <p:nvPr/>
        </p:nvSpPr>
        <p:spPr>
          <a:xfrm>
            <a:off x="5881383" y="1825624"/>
            <a:ext cx="4748867" cy="4351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7" indent="-228607" algn="l" defTabSz="914422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7" algn="l" defTabSz="91442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7" algn="l" defTabSz="91442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7" algn="l" defTabSz="91442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"section"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Lorem ipsum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Lorem ipsum dolor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adipiscing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Donec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mollis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urna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sed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turpis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Iuctus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Iaoreet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Fusce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auctor maximus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finibus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Nam ac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dictum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velit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Donec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bibendum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erat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Sed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varius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arcu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est.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Nullam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maximus, libero id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sollicitudin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malesuada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nunc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nunc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varius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neque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rhoncus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dui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nunc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ac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felis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Integer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turpis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metus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Nam id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efficitur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velit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Mauris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suscipit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odio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et dictum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fermentum,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nulla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orci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fermentum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quam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a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condimentum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magna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justo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dictum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Ieo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 Aenean et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odio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mattis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maximus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sed,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fringilla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est. Sed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eget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purus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sit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arcu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elementum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aliquet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in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mi.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Donec dui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tortor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viverra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in fermentum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aliquam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ac ipsum.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73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AC31-F4B5-4401-96A7-6A36FBF6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275" y="390292"/>
            <a:ext cx="7701789" cy="1325563"/>
          </a:xfrm>
        </p:spPr>
        <p:txBody>
          <a:bodyPr/>
          <a:lstStyle/>
          <a:p>
            <a:r>
              <a:rPr lang="ko-KR" altLang="en-US" dirty="0"/>
              <a:t>반응형 웹 </a:t>
            </a:r>
            <a:r>
              <a:rPr lang="en-US" altLang="ko-KR" dirty="0"/>
              <a:t>:</a:t>
            </a:r>
            <a:r>
              <a:rPr lang="ko-KR" altLang="en-US" dirty="0"/>
              <a:t> 응용</a:t>
            </a:r>
            <a:r>
              <a:rPr lang="en-US" altLang="ko-KR" dirty="0"/>
              <a:t>2_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85E056-5B37-4E7B-B71B-890ABBFB7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951" y="1825625"/>
            <a:ext cx="5696098" cy="4351338"/>
          </a:xfrm>
        </p:spPr>
      </p:pic>
    </p:spTree>
    <p:extLst>
      <p:ext uri="{BB962C8B-B14F-4D97-AF65-F5344CB8AC3E}">
        <p14:creationId xmlns:p14="http://schemas.microsoft.com/office/powerpoint/2010/main" val="33433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1423</Words>
  <Application>Microsoft Office PowerPoint</Application>
  <PresentationFormat>와이드스크린</PresentationFormat>
  <Paragraphs>125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웹서버 구축 3주차 과제</vt:lpstr>
      <vt:lpstr>반응형 웹 : 응용1_ 소스코드</vt:lpstr>
      <vt:lpstr>반응형 웹 : 응용1_ 실행결과</vt:lpstr>
      <vt:lpstr>반응형 웹 : 응용2_ 소스코드</vt:lpstr>
      <vt:lpstr>반응형 웹 : 응용2_ 실행결과</vt:lpstr>
      <vt:lpstr>반응형 웹 : 응용3_ 소스코드_1</vt:lpstr>
      <vt:lpstr>반응형 웹 : 응용3_ 소스코드_2</vt:lpstr>
      <vt:lpstr>반응형 웹 : 응용2_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구축 3주차 과제</dc:title>
  <dc:creator>jijunoh</dc:creator>
  <cp:lastModifiedBy>jijunoh</cp:lastModifiedBy>
  <cp:revision>3</cp:revision>
  <dcterms:created xsi:type="dcterms:W3CDTF">2023-03-18T08:29:50Z</dcterms:created>
  <dcterms:modified xsi:type="dcterms:W3CDTF">2023-03-18T08:56:49Z</dcterms:modified>
</cp:coreProperties>
</file>