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37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BA49-5048-4E6D-9CE4-89B9F51D20B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A3CA-07A5-4690-9814-ABFE8100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7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BA49-5048-4E6D-9CE4-89B9F51D20B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A3CA-07A5-4690-9814-ABFE8100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1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BA49-5048-4E6D-9CE4-89B9F51D20B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A3CA-07A5-4690-9814-ABFE8100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3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BA49-5048-4E6D-9CE4-89B9F51D20B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A3CA-07A5-4690-9814-ABFE8100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2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BA49-5048-4E6D-9CE4-89B9F51D20B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A3CA-07A5-4690-9814-ABFE8100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BA49-5048-4E6D-9CE4-89B9F51D20B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A3CA-07A5-4690-9814-ABFE8100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8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BA49-5048-4E6D-9CE4-89B9F51D20B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A3CA-07A5-4690-9814-ABFE8100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5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BA49-5048-4E6D-9CE4-89B9F51D20B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A3CA-07A5-4690-9814-ABFE8100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1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BA49-5048-4E6D-9CE4-89B9F51D20B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A3CA-07A5-4690-9814-ABFE8100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BA49-5048-4E6D-9CE4-89B9F51D20B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A3CA-07A5-4690-9814-ABFE8100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0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BA49-5048-4E6D-9CE4-89B9F51D20B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A3CA-07A5-4690-9814-ABFE8100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5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BA49-5048-4E6D-9CE4-89B9F51D20B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A3CA-07A5-4690-9814-ABFE81009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8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20217154</a:t>
            </a:r>
            <a:r>
              <a:rPr lang="ko-KR" altLang="en-US" dirty="0" smtClean="0"/>
              <a:t>지준오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47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5" y="1600200"/>
            <a:ext cx="802592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25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8864"/>
            <a:ext cx="8229600" cy="330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39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 실행결과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9461"/>
            <a:ext cx="8229600" cy="322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86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소스코드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617742" cy="45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69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78" y="1600200"/>
            <a:ext cx="599024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25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204864"/>
            <a:ext cx="25050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10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실행결과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64" y="1600200"/>
            <a:ext cx="415107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04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소스코드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022" y="1600200"/>
            <a:ext cx="585195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69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3653"/>
            <a:ext cx="8229600" cy="275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53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실행결과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22" y="2300863"/>
            <a:ext cx="4867955" cy="312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00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 소스코드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92" y="1600200"/>
            <a:ext cx="465821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39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</Words>
  <Application>Microsoft Office PowerPoint</Application>
  <PresentationFormat>화면 슬라이드 쇼(4:3)</PresentationFormat>
  <Paragraphs>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20217154지준오</vt:lpstr>
      <vt:lpstr>1번 소스코드</vt:lpstr>
      <vt:lpstr>PowerPoint 프레젠테이션</vt:lpstr>
      <vt:lpstr>PowerPoint 프레젠테이션</vt:lpstr>
      <vt:lpstr>1번 실행결과</vt:lpstr>
      <vt:lpstr>2번 소스코드</vt:lpstr>
      <vt:lpstr>PowerPoint 프레젠테이션</vt:lpstr>
      <vt:lpstr>2번 실행결과</vt:lpstr>
      <vt:lpstr>3번 소스코드</vt:lpstr>
      <vt:lpstr>PowerPoint 프레젠테이션</vt:lpstr>
      <vt:lpstr>PowerPoint 프레젠테이션</vt:lpstr>
      <vt:lpstr>3번 실행결과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2023-03-15T06:05:01Z</dcterms:created>
  <dcterms:modified xsi:type="dcterms:W3CDTF">2023-03-15T07:19:25Z</dcterms:modified>
</cp:coreProperties>
</file>