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>
        <p:scale>
          <a:sx n="75" d="100"/>
          <a:sy n="75" d="100"/>
        </p:scale>
        <p:origin x="16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9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4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7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2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7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49597-A676-4065-BD77-E18A92031B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30C010-A419-4FC0-8C8E-B8CAA5C64B4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3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kipsong/iOSDesignPattern-MVVM-%EA%B3%BC-DataBinding%EC%97%90-%EB%8C%80%ED%95%9C-%EA%B0%84%EB%9E%B5%ED%95%9C-%EC%86%8C%EA%B0%9C" TargetMode="External"/><Relationship Id="rId3" Type="http://schemas.openxmlformats.org/officeDocument/2006/relationships/hyperlink" Target="https://beomy.tistory.com/43" TargetMode="External"/><Relationship Id="rId7" Type="http://schemas.openxmlformats.org/officeDocument/2006/relationships/hyperlink" Target="https://tecoble.techcourse.co.kr/post/2021-04-26-mvc/" TargetMode="External"/><Relationship Id="rId2" Type="http://schemas.openxmlformats.org/officeDocument/2006/relationships/hyperlink" Target="https://doqtqu.tistory.com/332#2.%202.%20MV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st-my-blog.tistory.com/14" TargetMode="External"/><Relationship Id="rId11" Type="http://schemas.openxmlformats.org/officeDocument/2006/relationships/hyperlink" Target="https://fomaios.tistory.com/entry/Design-Pattern-MVP-%ED%8C%A8%ED%84%B4%EC%9D%B4%EB%9E%80" TargetMode="External"/><Relationship Id="rId5" Type="http://schemas.openxmlformats.org/officeDocument/2006/relationships/hyperlink" Target="https://adjh54.tistory.com/60" TargetMode="External"/><Relationship Id="rId10" Type="http://schemas.openxmlformats.org/officeDocument/2006/relationships/hyperlink" Target="https://m.blog.naver.com/jhc9639/220967034588" TargetMode="External"/><Relationship Id="rId4" Type="http://schemas.openxmlformats.org/officeDocument/2006/relationships/hyperlink" Target="https://rkdxowhd98.tistory.com/215" TargetMode="External"/><Relationship Id="rId9" Type="http://schemas.openxmlformats.org/officeDocument/2006/relationships/hyperlink" Target="https://ddangeun.tistory.com/8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0006-0466-4627-8B12-E5EF89F18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 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F0E12-0CCB-4F8A-857C-CD437D843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353371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MVP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65" y="2879567"/>
            <a:ext cx="9509670" cy="2860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Presenter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가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의 중간다리 역할을 하기 때문에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View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사이에 의존성이 없다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테스트 할 때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에 대한 책임이 분리되어 있기 때문에 각 요소들을 독립적으로 테스트 할 수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대부분의 책임을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Presenter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이 가지고 있다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229360" y="2016076"/>
            <a:ext cx="380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59259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MVP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65" y="2879567"/>
            <a:ext cx="9509670" cy="2860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사이의 의존성은 해결되었지만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Presenter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사이의 의존성이 높아졌다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어플리케이션이 </a:t>
            </a:r>
            <a:r>
              <a:rPr lang="ko-KR" altLang="en-US" b="1" dirty="0" err="1">
                <a:solidFill>
                  <a:srgbClr val="212529"/>
                </a:solidFill>
                <a:latin typeface="-apple-system"/>
              </a:rPr>
              <a:t>복잡해질수록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Presenter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사이의 의존성이 강해진다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229360" y="2016076"/>
            <a:ext cx="380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56349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79568"/>
            <a:ext cx="9509670" cy="286086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Model, View, View 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로 구성된 디자인 패턴이며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Command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패턴과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Data Binding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을 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통해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 Model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사이의 의존성을 없앤다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2286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8562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79568"/>
            <a:ext cx="9509670" cy="286086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Model, View, View 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로 구성된 디자인 패턴이며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 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이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MVC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의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Controller </a:t>
            </a:r>
          </a:p>
          <a:p>
            <a:pPr algn="l"/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1" dirty="0" err="1">
                <a:solidFill>
                  <a:srgbClr val="212529"/>
                </a:solidFill>
                <a:latin typeface="-apple-system"/>
              </a:rPr>
              <a:t>처럼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중간 계층 역할을 하고있다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7094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 패턴의 구조에 기반한 동작 및 설명</a:t>
            </a:r>
          </a:p>
        </p:txBody>
      </p:sp>
    </p:spTree>
    <p:extLst>
      <p:ext uri="{BB962C8B-B14F-4D97-AF65-F5344CB8AC3E}">
        <p14:creationId xmlns:p14="http://schemas.microsoft.com/office/powerpoint/2010/main" val="157462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MVVM </a:t>
            </a:r>
            <a:r>
              <a:rPr lang="ko-KR" altLang="en-US" dirty="0"/>
              <a:t>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253490" y="1965119"/>
            <a:ext cx="692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 패턴의 구조에 기반한 동작 및 설명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9D192C-CBC6-493D-9A01-650C211C26BB}"/>
              </a:ext>
            </a:extLst>
          </p:cNvPr>
          <p:cNvSpPr txBox="1">
            <a:spLocks/>
          </p:cNvSpPr>
          <p:nvPr/>
        </p:nvSpPr>
        <p:spPr>
          <a:xfrm>
            <a:off x="8610600" y="2998385"/>
            <a:ext cx="19939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1.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유튜브에 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검색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97D229-F2FA-4D08-9AE6-2405E4E7321F}"/>
              </a:ext>
            </a:extLst>
          </p:cNvPr>
          <p:cNvSpPr txBox="1">
            <a:spLocks/>
          </p:cNvSpPr>
          <p:nvPr/>
        </p:nvSpPr>
        <p:spPr>
          <a:xfrm>
            <a:off x="3770630" y="3907277"/>
            <a:ext cx="44069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2.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데이터를 달라고 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Command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패턴으로 요청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8864CB3-D132-41FC-9970-3C0D8A775AE3}"/>
              </a:ext>
            </a:extLst>
          </p:cNvPr>
          <p:cNvSpPr txBox="1">
            <a:spLocks/>
          </p:cNvSpPr>
          <p:nvPr/>
        </p:nvSpPr>
        <p:spPr>
          <a:xfrm>
            <a:off x="3254375" y="4803744"/>
            <a:ext cx="3073400" cy="401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4.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 데이터를 반환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3702B3F-DEAE-4262-AB91-F592A045BD45}"/>
              </a:ext>
            </a:extLst>
          </p:cNvPr>
          <p:cNvSpPr txBox="1">
            <a:spLocks/>
          </p:cNvSpPr>
          <p:nvPr/>
        </p:nvSpPr>
        <p:spPr>
          <a:xfrm>
            <a:off x="3543300" y="4397724"/>
            <a:ext cx="58039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5.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 데이터가 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Data Binding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돼서 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출력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35D13669-D2A5-450D-8EE6-ECCD445A7E99}"/>
              </a:ext>
            </a:extLst>
          </p:cNvPr>
          <p:cNvSpPr/>
          <p:nvPr/>
        </p:nvSpPr>
        <p:spPr>
          <a:xfrm>
            <a:off x="6794500" y="2500503"/>
            <a:ext cx="622300" cy="5494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886B1-67B1-457E-AE39-907D48A02670}"/>
              </a:ext>
            </a:extLst>
          </p:cNvPr>
          <p:cNvSpPr/>
          <p:nvPr/>
        </p:nvSpPr>
        <p:spPr>
          <a:xfrm>
            <a:off x="1231900" y="3987800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 Model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6C1372-18F0-486A-9E00-D2A1DA924268}"/>
              </a:ext>
            </a:extLst>
          </p:cNvPr>
          <p:cNvSpPr/>
          <p:nvPr/>
        </p:nvSpPr>
        <p:spPr>
          <a:xfrm>
            <a:off x="5092700" y="5129809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AEFBEB-2C60-460E-8D86-631A6A4780B7}"/>
              </a:ext>
            </a:extLst>
          </p:cNvPr>
          <p:cNvSpPr/>
          <p:nvPr/>
        </p:nvSpPr>
        <p:spPr>
          <a:xfrm>
            <a:off x="8966200" y="4099515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255F17-5CBA-408E-993B-08181CA26AFF}"/>
              </a:ext>
            </a:extLst>
          </p:cNvPr>
          <p:cNvCxnSpPr/>
          <p:nvPr/>
        </p:nvCxnSpPr>
        <p:spPr>
          <a:xfrm>
            <a:off x="3048000" y="4884017"/>
            <a:ext cx="1570990" cy="74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ED3F44C-0F9D-4166-A163-4930D02BDC86}"/>
              </a:ext>
            </a:extLst>
          </p:cNvPr>
          <p:cNvSpPr txBox="1">
            <a:spLocks/>
          </p:cNvSpPr>
          <p:nvPr/>
        </p:nvSpPr>
        <p:spPr>
          <a:xfrm>
            <a:off x="5400675" y="3334540"/>
            <a:ext cx="403225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6.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검색결과를 사용자에게 보여줌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AA47DD2-7A3D-4686-8591-83A7367EE976}"/>
              </a:ext>
            </a:extLst>
          </p:cNvPr>
          <p:cNvSpPr txBox="1">
            <a:spLocks/>
          </p:cNvSpPr>
          <p:nvPr/>
        </p:nvSpPr>
        <p:spPr>
          <a:xfrm>
            <a:off x="1253490" y="5348876"/>
            <a:ext cx="29972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3.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데이터를 달라고 요청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1C913C-5552-4509-B981-4CF12F6AE1C5}"/>
              </a:ext>
            </a:extLst>
          </p:cNvPr>
          <p:cNvCxnSpPr/>
          <p:nvPr/>
        </p:nvCxnSpPr>
        <p:spPr>
          <a:xfrm>
            <a:off x="8064500" y="2927777"/>
            <a:ext cx="2393950" cy="74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C88874-390C-40C6-AD39-60D6E9655351}"/>
              </a:ext>
            </a:extLst>
          </p:cNvPr>
          <p:cNvCxnSpPr/>
          <p:nvPr/>
        </p:nvCxnSpPr>
        <p:spPr>
          <a:xfrm flipH="1" flipV="1">
            <a:off x="7759700" y="3199370"/>
            <a:ext cx="2203450" cy="6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2C3462-7448-4858-A5D2-06C99A89DAFA}"/>
              </a:ext>
            </a:extLst>
          </p:cNvPr>
          <p:cNvCxnSpPr/>
          <p:nvPr/>
        </p:nvCxnSpPr>
        <p:spPr>
          <a:xfrm>
            <a:off x="3543300" y="4254500"/>
            <a:ext cx="45212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C7053DE-595C-4311-92BB-4093F6FE3BDF}"/>
              </a:ext>
            </a:extLst>
          </p:cNvPr>
          <p:cNvCxnSpPr/>
          <p:nvPr/>
        </p:nvCxnSpPr>
        <p:spPr>
          <a:xfrm flipH="1">
            <a:off x="3251200" y="4254500"/>
            <a:ext cx="292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67E8C3-6D92-47B1-8CE6-34BB2CDA6B43}"/>
              </a:ext>
            </a:extLst>
          </p:cNvPr>
          <p:cNvCxnSpPr>
            <a:cxnSpLocks/>
          </p:cNvCxnSpPr>
          <p:nvPr/>
        </p:nvCxnSpPr>
        <p:spPr>
          <a:xfrm>
            <a:off x="8064500" y="4254500"/>
            <a:ext cx="1130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10" y="2803743"/>
            <a:ext cx="9509670" cy="3124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Command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패턴과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Data Binding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패턴을 이용하여 구현되었다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Command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패턴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 :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요청을 객체의 형태로 </a:t>
            </a:r>
            <a:r>
              <a:rPr lang="ko-KR" altLang="en-US" b="1" dirty="0" err="1">
                <a:solidFill>
                  <a:srgbClr val="212529"/>
                </a:solidFill>
                <a:latin typeface="-apple-system"/>
              </a:rPr>
              <a:t>캡슐화하여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사용자가 보낸 요청을 나중에 이용할 수 있도록 메소드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이름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매개변수 등 요청에 필요한 정보를 저장 또는 로깅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취소할 수 있게 하는 패턴이다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Data Binding : View 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의 값이 변하면 자동으로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가 업데이트가 된다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 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과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가 직접 연결되지 않는다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 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과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는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1 : N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관계이다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7094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382207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65" y="2981543"/>
            <a:ext cx="9509670" cy="3124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Command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패턴과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Data Binding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을 사용하여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Model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사이의 의존성이 없다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가 어느 특정한 모델 플랫폼에 종속되지 않는다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개발 기간 동안 개발자와 디자이너가 병렬적으로 작업할 수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각각의 부분이 독립적이기 때문에 </a:t>
            </a:r>
            <a:r>
              <a:rPr lang="ko-KR" altLang="en-US" b="1" dirty="0" err="1">
                <a:solidFill>
                  <a:srgbClr val="212529"/>
                </a:solidFill>
                <a:latin typeface="-apple-system"/>
              </a:rPr>
              <a:t>모듈화하여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개발할 수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코드 재사용과 테스트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유지보수에 용이하다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en-US" altLang="ko-KR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7094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395749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65" y="2879567"/>
            <a:ext cx="9509670" cy="3124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을 설계하는데 있어서 쉽지않다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소규모 프로젝트에 적합하지 않다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데이터 바인딩 로직이 메모리 소모를 많이 하기 때문에 소규모 앱에서는 오버헤드가 커질 수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en-US" altLang="ko-KR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7094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124131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CE08-0B2D-4C11-AAB1-2400BE0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CFA20-4ADC-49FF-9796-17AEBD84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>
                <a:hlinkClick r:id="rId2"/>
              </a:rPr>
              <a:t>https://doqtqu.tistory.com/332#2.%202.%20MVP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https://beomy.tistory.com/43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https://rkdxowhd98.tistory.com/215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https://adjh54.tistory.com/60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https://just-my-blog.tistory.com/14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https://tecoble.techcourse.co.kr/post/2021-04-26-mvc/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https://velog.io/@kipsong/iOSDesignPattern-MVVM-%EA%B3%BC-DataBinding%EC%97%90-%EB%8C%80%ED%95%9C-%EA%B0%84%EB%9E%B5%ED%95%9C-%EC%86%8C%EA%B0%9C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https://ddangeun.tistory.com/83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https://m.blog.naver.com/jhc9639/220967034588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https://fomaios.tistory.com/entry/Design-Pattern-MVP-%ED%8C%A8%ED%84%B4%EC%9D%B4%EB%9E%80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22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79568"/>
            <a:ext cx="9509670" cy="2860864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MVC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패턴은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Model View Controller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의 약자로 소프트웨어의 아키텍처 디자인 패턴이다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이 패턴은 소프트웨어를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Model, View, Controller 3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가지로 분리하여 서로 독립적으로 </a:t>
            </a: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동작하는 것을 목표로 한다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2286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276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450" y="3101369"/>
            <a:ext cx="1993900" cy="336566"/>
          </a:xfrm>
        </p:spPr>
        <p:txBody>
          <a:bodyPr>
            <a:normAutofit/>
          </a:bodyPr>
          <a:lstStyle/>
          <a:p>
            <a:pPr algn="l"/>
            <a:r>
              <a:rPr lang="en-US" altLang="ko-KR" sz="1200" b="1" i="0" dirty="0">
                <a:solidFill>
                  <a:srgbClr val="212529"/>
                </a:solidFill>
                <a:effectLst/>
                <a:latin typeface="-apple-system"/>
              </a:rPr>
              <a:t>1. </a:t>
            </a:r>
            <a:r>
              <a:rPr lang="ko-KR" altLang="en-US" sz="1200" b="1" i="0" dirty="0">
                <a:solidFill>
                  <a:srgbClr val="212529"/>
                </a:solidFill>
                <a:effectLst/>
                <a:latin typeface="-apple-system"/>
              </a:rPr>
              <a:t>유튜브에 </a:t>
            </a:r>
            <a:r>
              <a:rPr lang="en-US" altLang="ko-KR" sz="1200" b="1" i="0" dirty="0">
                <a:solidFill>
                  <a:srgbClr val="212529"/>
                </a:solidFill>
                <a:effectLst/>
                <a:latin typeface="-apple-system"/>
              </a:rPr>
              <a:t>“</a:t>
            </a:r>
            <a:r>
              <a:rPr lang="ko-KR" altLang="en-US" sz="1200" b="1" i="0" dirty="0">
                <a:solidFill>
                  <a:srgbClr val="212529"/>
                </a:solidFill>
                <a:effectLst/>
                <a:latin typeface="-apple-system"/>
              </a:rPr>
              <a:t>손흥민</a:t>
            </a:r>
            <a:r>
              <a:rPr lang="en-US" altLang="ko-KR" sz="1200" b="1" i="0" dirty="0">
                <a:solidFill>
                  <a:srgbClr val="212529"/>
                </a:solidFill>
                <a:effectLst/>
                <a:latin typeface="-apple-system"/>
              </a:rPr>
              <a:t>” </a:t>
            </a:r>
            <a:r>
              <a:rPr lang="ko-KR" altLang="en-US" sz="1200" b="1" i="0" dirty="0">
                <a:solidFill>
                  <a:srgbClr val="212529"/>
                </a:solidFill>
                <a:effectLst/>
                <a:latin typeface="-apple-system"/>
              </a:rPr>
              <a:t>검색</a:t>
            </a:r>
            <a:endParaRPr lang="en-US" altLang="ko-KR" sz="12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686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패턴의 구조에 기반한 동작 및 설명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6CE00D-AF1C-48F5-8EF3-B60326D83B67}"/>
              </a:ext>
            </a:extLst>
          </p:cNvPr>
          <p:cNvSpPr txBox="1">
            <a:spLocks/>
          </p:cNvSpPr>
          <p:nvPr/>
        </p:nvSpPr>
        <p:spPr>
          <a:xfrm>
            <a:off x="628650" y="5294632"/>
            <a:ext cx="29972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2.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데이터를 달라고 요청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3BFCE3D-0529-4587-BF28-E15FB80BD205}"/>
              </a:ext>
            </a:extLst>
          </p:cNvPr>
          <p:cNvSpPr txBox="1">
            <a:spLocks/>
          </p:cNvSpPr>
          <p:nvPr/>
        </p:nvSpPr>
        <p:spPr>
          <a:xfrm>
            <a:off x="3625850" y="4732103"/>
            <a:ext cx="2857500" cy="33656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3.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 데이터를 반환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F22EAFE-FC88-4655-AAA4-71D1D06F42F4}"/>
              </a:ext>
            </a:extLst>
          </p:cNvPr>
          <p:cNvSpPr txBox="1">
            <a:spLocks/>
          </p:cNvSpPr>
          <p:nvPr/>
        </p:nvSpPr>
        <p:spPr>
          <a:xfrm>
            <a:off x="4914900" y="3873159"/>
            <a:ext cx="30734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4.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 데이터를 전달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95962F2C-2EFE-4EE8-8C8F-88C6CB495775}"/>
              </a:ext>
            </a:extLst>
          </p:cNvPr>
          <p:cNvSpPr/>
          <p:nvPr/>
        </p:nvSpPr>
        <p:spPr>
          <a:xfrm>
            <a:off x="4470400" y="2817717"/>
            <a:ext cx="622300" cy="5494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7193D-FCF5-4240-B4D0-23D9091CA6C9}"/>
              </a:ext>
            </a:extLst>
          </p:cNvPr>
          <p:cNvSpPr/>
          <p:nvPr/>
        </p:nvSpPr>
        <p:spPr>
          <a:xfrm>
            <a:off x="1308100" y="3987800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CAAF00-CFE5-4FE3-85A3-2B431C1CB695}"/>
              </a:ext>
            </a:extLst>
          </p:cNvPr>
          <p:cNvSpPr/>
          <p:nvPr/>
        </p:nvSpPr>
        <p:spPr>
          <a:xfrm>
            <a:off x="5092700" y="5129809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E3FC7-1B90-48AD-8F4C-2636E9B9B0A0}"/>
              </a:ext>
            </a:extLst>
          </p:cNvPr>
          <p:cNvSpPr/>
          <p:nvPr/>
        </p:nvSpPr>
        <p:spPr>
          <a:xfrm>
            <a:off x="8667750" y="3860066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8ACE77-3BEA-4E85-A1D2-58575B49D41F}"/>
              </a:ext>
            </a:extLst>
          </p:cNvPr>
          <p:cNvCxnSpPr/>
          <p:nvPr/>
        </p:nvCxnSpPr>
        <p:spPr>
          <a:xfrm>
            <a:off x="3048000" y="4884017"/>
            <a:ext cx="1570990" cy="74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C939D4-8030-4D95-938D-3CDC4E9B19D4}"/>
              </a:ext>
            </a:extLst>
          </p:cNvPr>
          <p:cNvCxnSpPr/>
          <p:nvPr/>
        </p:nvCxnSpPr>
        <p:spPr>
          <a:xfrm>
            <a:off x="3340100" y="4247416"/>
            <a:ext cx="519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FEA2EE-59D5-4DAD-9715-F2E3264E0B66}"/>
              </a:ext>
            </a:extLst>
          </p:cNvPr>
          <p:cNvCxnSpPr/>
          <p:nvPr/>
        </p:nvCxnSpPr>
        <p:spPr>
          <a:xfrm flipH="1">
            <a:off x="2679700" y="3092433"/>
            <a:ext cx="1651000" cy="62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0586D7-1FFB-4485-8FCB-38D8FAF0F36E}"/>
              </a:ext>
            </a:extLst>
          </p:cNvPr>
          <p:cNvCxnSpPr/>
          <p:nvPr/>
        </p:nvCxnSpPr>
        <p:spPr>
          <a:xfrm flipH="1" flipV="1">
            <a:off x="5461000" y="3092433"/>
            <a:ext cx="3073400" cy="62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8AD51AE-E974-4260-A8D6-0E12DFB10FBC}"/>
              </a:ext>
            </a:extLst>
          </p:cNvPr>
          <p:cNvSpPr txBox="1">
            <a:spLocks/>
          </p:cNvSpPr>
          <p:nvPr/>
        </p:nvSpPr>
        <p:spPr>
          <a:xfrm>
            <a:off x="6483350" y="2977674"/>
            <a:ext cx="403225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4.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검색결과를 사용자에게 보여줌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95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180" y="2902318"/>
            <a:ext cx="9509670" cy="3482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모델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(Model):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애플리케이션에서 사용하는 데이터와 비즈니스 로직을 관리한다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모델은 데이터베이스나 파일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등 외부 데이터에 접근한다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뷰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(View) :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사용자 인터페이스를 담당한다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뷰는 모델의 데이터를 사용하여 사용자에게 정보를 제공하고 사용자의 입력을 컨트롤러로 전달한다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컨트롤러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(Controller) :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모델과 뷰 간의 상호 작용을 관리한다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컨트롤러는 사용자의 입력을 받아 모델을 업데이트 하고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모델의 데이터를 뷰에 전달한다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각 컴포넌트는 독립적이며 다른 컴포넌트와 결합하지 않는다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2286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62028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2879567"/>
            <a:ext cx="9509670" cy="2860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각  컴포넌트가 분리되어 있기 때문에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변경이 필요한 부분만 수정할 수 있어 유지 보</a:t>
            </a: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수에 용이하다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각 컴포넌트가 역할을 명확하게 하기 때문에 확장성이 좋다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각 컴포넌트가 분리되어 있기 때문에 다양한 분야에서 재사용 될 수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380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115301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2879567"/>
            <a:ext cx="9509670" cy="2860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컴포넌트를 모두 분리해서 구현해야 하기 때문에 초기 개발비용과 시간이 많이 들 수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Model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사이에 의존성이 높아 프로젝트의 규모가 커질수록 복잡해 질 수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186180" y="2016076"/>
            <a:ext cx="380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416736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MVP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65" y="2879567"/>
            <a:ext cx="9509670" cy="2860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Model, View, Presenter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로 구성된 디자인 패턴이며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MVC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패턴의 파생 패턴이다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MVC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에서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Controller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대신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Presenter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가 존재한다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229360" y="2016076"/>
            <a:ext cx="380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633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MVP </a:t>
            </a:r>
            <a:r>
              <a:rPr lang="ko-KR" altLang="en-US" dirty="0"/>
              <a:t>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253490" y="1965119"/>
            <a:ext cx="692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 패턴의 구조에 기반한 동작 및 설명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9D192C-CBC6-493D-9A01-650C211C26BB}"/>
              </a:ext>
            </a:extLst>
          </p:cNvPr>
          <p:cNvSpPr txBox="1">
            <a:spLocks/>
          </p:cNvSpPr>
          <p:nvPr/>
        </p:nvSpPr>
        <p:spPr>
          <a:xfrm>
            <a:off x="8610600" y="2998385"/>
            <a:ext cx="19939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1.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유튜브에 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검색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97D229-F2FA-4D08-9AE6-2405E4E7321F}"/>
              </a:ext>
            </a:extLst>
          </p:cNvPr>
          <p:cNvSpPr txBox="1">
            <a:spLocks/>
          </p:cNvSpPr>
          <p:nvPr/>
        </p:nvSpPr>
        <p:spPr>
          <a:xfrm>
            <a:off x="4559300" y="3895303"/>
            <a:ext cx="29972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2.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데이터를 달라고 요청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8864CB3-D132-41FC-9970-3C0D8A775AE3}"/>
              </a:ext>
            </a:extLst>
          </p:cNvPr>
          <p:cNvSpPr txBox="1">
            <a:spLocks/>
          </p:cNvSpPr>
          <p:nvPr/>
        </p:nvSpPr>
        <p:spPr>
          <a:xfrm>
            <a:off x="3254375" y="4803744"/>
            <a:ext cx="3073400" cy="401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4.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 데이터를 반환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3702B3F-DEAE-4262-AB91-F592A045BD45}"/>
              </a:ext>
            </a:extLst>
          </p:cNvPr>
          <p:cNvSpPr txBox="1">
            <a:spLocks/>
          </p:cNvSpPr>
          <p:nvPr/>
        </p:nvSpPr>
        <p:spPr>
          <a:xfrm>
            <a:off x="4559300" y="4294580"/>
            <a:ext cx="30734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5.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 데이터를 전달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35D13669-D2A5-450D-8EE6-ECCD445A7E99}"/>
              </a:ext>
            </a:extLst>
          </p:cNvPr>
          <p:cNvSpPr/>
          <p:nvPr/>
        </p:nvSpPr>
        <p:spPr>
          <a:xfrm>
            <a:off x="6794500" y="2500503"/>
            <a:ext cx="622300" cy="5494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886B1-67B1-457E-AE39-907D48A02670}"/>
              </a:ext>
            </a:extLst>
          </p:cNvPr>
          <p:cNvSpPr/>
          <p:nvPr/>
        </p:nvSpPr>
        <p:spPr>
          <a:xfrm>
            <a:off x="1308100" y="3987800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Presenter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6C1372-18F0-486A-9E00-D2A1DA924268}"/>
              </a:ext>
            </a:extLst>
          </p:cNvPr>
          <p:cNvSpPr/>
          <p:nvPr/>
        </p:nvSpPr>
        <p:spPr>
          <a:xfrm>
            <a:off x="5092700" y="5129809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AEFBEB-2C60-460E-8D86-631A6A4780B7}"/>
              </a:ext>
            </a:extLst>
          </p:cNvPr>
          <p:cNvSpPr/>
          <p:nvPr/>
        </p:nvSpPr>
        <p:spPr>
          <a:xfrm>
            <a:off x="8966200" y="4099515"/>
            <a:ext cx="16383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255F17-5CBA-408E-993B-08181CA26AFF}"/>
              </a:ext>
            </a:extLst>
          </p:cNvPr>
          <p:cNvCxnSpPr/>
          <p:nvPr/>
        </p:nvCxnSpPr>
        <p:spPr>
          <a:xfrm>
            <a:off x="3048000" y="4884017"/>
            <a:ext cx="1570990" cy="74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69425D-376D-426E-8CFC-BD6187476EC7}"/>
              </a:ext>
            </a:extLst>
          </p:cNvPr>
          <p:cNvCxnSpPr/>
          <p:nvPr/>
        </p:nvCxnSpPr>
        <p:spPr>
          <a:xfrm flipH="1" flipV="1">
            <a:off x="3251200" y="4634766"/>
            <a:ext cx="1663700" cy="82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ED3F44C-0F9D-4166-A163-4930D02BDC86}"/>
              </a:ext>
            </a:extLst>
          </p:cNvPr>
          <p:cNvSpPr txBox="1">
            <a:spLocks/>
          </p:cNvSpPr>
          <p:nvPr/>
        </p:nvSpPr>
        <p:spPr>
          <a:xfrm>
            <a:off x="5400675" y="3334540"/>
            <a:ext cx="403225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6.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검색결과를 사용자에게 보여줌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AA47DD2-7A3D-4686-8591-83A7367EE976}"/>
              </a:ext>
            </a:extLst>
          </p:cNvPr>
          <p:cNvSpPr txBox="1">
            <a:spLocks/>
          </p:cNvSpPr>
          <p:nvPr/>
        </p:nvSpPr>
        <p:spPr>
          <a:xfrm>
            <a:off x="1253490" y="5348876"/>
            <a:ext cx="2997200" cy="3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3. “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손흥민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” </a:t>
            </a:r>
            <a:r>
              <a:rPr lang="ko-KR" altLang="en-US" sz="1200" b="1" dirty="0">
                <a:solidFill>
                  <a:srgbClr val="212529"/>
                </a:solidFill>
                <a:latin typeface="-apple-system"/>
              </a:rPr>
              <a:t>에 대한 데이터를 달라고 요청</a:t>
            </a:r>
            <a:endParaRPr lang="en-US" altLang="ko-KR" sz="1200" b="1" dirty="0">
              <a:solidFill>
                <a:srgbClr val="212529"/>
              </a:solidFill>
              <a:latin typeface="-apple-system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1C913C-5552-4509-B981-4CF12F6AE1C5}"/>
              </a:ext>
            </a:extLst>
          </p:cNvPr>
          <p:cNvCxnSpPr/>
          <p:nvPr/>
        </p:nvCxnSpPr>
        <p:spPr>
          <a:xfrm>
            <a:off x="8064500" y="2927777"/>
            <a:ext cx="2393950" cy="74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B8619A-B401-4B33-AD36-0976DE0ECEFB}"/>
              </a:ext>
            </a:extLst>
          </p:cNvPr>
          <p:cNvCxnSpPr/>
          <p:nvPr/>
        </p:nvCxnSpPr>
        <p:spPr>
          <a:xfrm flipH="1">
            <a:off x="3048000" y="4063586"/>
            <a:ext cx="542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8B9BC53-99DF-4661-B8F3-F4CF61302A92}"/>
              </a:ext>
            </a:extLst>
          </p:cNvPr>
          <p:cNvCxnSpPr/>
          <p:nvPr/>
        </p:nvCxnSpPr>
        <p:spPr>
          <a:xfrm>
            <a:off x="3048000" y="4375150"/>
            <a:ext cx="542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C88874-390C-40C6-AD39-60D6E9655351}"/>
              </a:ext>
            </a:extLst>
          </p:cNvPr>
          <p:cNvCxnSpPr/>
          <p:nvPr/>
        </p:nvCxnSpPr>
        <p:spPr>
          <a:xfrm flipH="1" flipV="1">
            <a:off x="7759700" y="3199370"/>
            <a:ext cx="2203450" cy="6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6D08-9A3B-4C14-9579-91679BD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MVP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D464-584D-4958-938A-BCC244F7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65" y="2879567"/>
            <a:ext cx="9509670" cy="2860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Presenter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에 대해 작동하며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Model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View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모두에서 모든 정보를 검색하고 둘 사이에 정보를 보낸다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Controller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역할이 비슷하지만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interface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를 사용한다는 것에 차이가 있다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Presenter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View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는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1:1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관계이다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E230-1C0C-4243-BA8F-10892112493B}"/>
              </a:ext>
            </a:extLst>
          </p:cNvPr>
          <p:cNvSpPr txBox="1"/>
          <p:nvPr/>
        </p:nvSpPr>
        <p:spPr>
          <a:xfrm>
            <a:off x="1229360" y="2016076"/>
            <a:ext cx="380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46572728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963</Words>
  <Application>Microsoft Office PowerPoint</Application>
  <PresentationFormat>와이드스크린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추억</vt:lpstr>
      <vt:lpstr>20217154 지준오</vt:lpstr>
      <vt:lpstr>1. MVC 패턴</vt:lpstr>
      <vt:lpstr>1. MVC 패턴</vt:lpstr>
      <vt:lpstr>1. MVC 패턴</vt:lpstr>
      <vt:lpstr>1. MVC 패턴</vt:lpstr>
      <vt:lpstr>1. MVC 패턴</vt:lpstr>
      <vt:lpstr>2. MVP 패턴</vt:lpstr>
      <vt:lpstr>2. MVP 패턴</vt:lpstr>
      <vt:lpstr>2. MVP 패턴</vt:lpstr>
      <vt:lpstr>2. MVP 패턴</vt:lpstr>
      <vt:lpstr>2. MVP 패턴</vt:lpstr>
      <vt:lpstr>3. MVVM 패턴</vt:lpstr>
      <vt:lpstr>3. MVVM 패턴</vt:lpstr>
      <vt:lpstr>3. MVVM 패턴</vt:lpstr>
      <vt:lpstr>3. MVVM 패턴</vt:lpstr>
      <vt:lpstr>3. MVVM 패턴</vt:lpstr>
      <vt:lpstr>3. MVVM 패턴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 지준오</dc:title>
  <dc:creator>jijunoh</dc:creator>
  <cp:lastModifiedBy>jijunoh</cp:lastModifiedBy>
  <cp:revision>3</cp:revision>
  <dcterms:created xsi:type="dcterms:W3CDTF">2023-03-26T15:48:01Z</dcterms:created>
  <dcterms:modified xsi:type="dcterms:W3CDTF">2023-03-26T18:29:51Z</dcterms:modified>
</cp:coreProperties>
</file>