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8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34F4B-7C8E-440B-8DD6-E21A41844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2AEF66-6641-486D-866D-453CC3D19E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607632-C9ED-491D-B233-DDF316F85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FC19-6232-4903-84C9-0356496AE0FB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9C121F-BF6A-430E-B7BB-7013C5479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02E328-B3A1-49D4-9F2A-D81115BF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3893-3FD3-47D8-BC38-A83823D7E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248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A44A46-4394-4507-90FC-C408E4EA8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C83264-6360-4EC5-A442-F1C82CEAF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8DC37B-A11C-4C7E-BDF6-857BDA7DE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FC19-6232-4903-84C9-0356496AE0FB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BF2623-D18E-4794-B9D2-7307FD8CF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7B5916-6FE5-416F-B81B-B78F6C5BC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3893-3FD3-47D8-BC38-A83823D7E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880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5232C51-6C9B-4980-BE27-9B9543AD3F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713B47-C384-431F-98C4-8CF925C56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600499-CD39-48E2-A435-756168B2B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FC19-6232-4903-84C9-0356496AE0FB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857FD4-6A9F-4E09-B51B-756A9DD45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6C5092-9CA5-44C5-ADAE-189EA7009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3893-3FD3-47D8-BC38-A83823D7E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228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1E212B-441F-4EA0-A6DE-CA99CED31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24DDCB-CFAC-4CE3-B02A-7F42B51CB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2568BB-1C76-4C61-BAA2-B0EA7C6EE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FC19-6232-4903-84C9-0356496AE0FB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FE3B14-B094-42B7-AC50-3BD5069A1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B6DEB2-C1D9-4FB6-B908-37DF5325D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3893-3FD3-47D8-BC38-A83823D7E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690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744881-DA7C-459E-A19C-0A0897200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B876AB-B283-4EB1-9154-FE5CF9792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8AC4C3-711C-49BC-B728-CB40CB59F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FC19-6232-4903-84C9-0356496AE0FB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A5AA79-D918-4E02-8CF8-074E1FA9B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793569-C86C-42C7-A9BF-8566951D8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3893-3FD3-47D8-BC38-A83823D7E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676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3335C-9684-4F86-80FA-8FFF6A9D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845480-3D88-479D-933B-446A582AF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0EFA30-2E63-491B-ABCF-0CCFD762D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14E5BE-C8B9-45E4-B8D2-0BF6FD094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FC19-6232-4903-84C9-0356496AE0FB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576D14-B021-44B3-8A1E-647080F64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1F8F40-0C8C-4DD3-8388-E5CD0FCB7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3893-3FD3-47D8-BC38-A83823D7E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63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6A379-E613-4EBA-B853-D6F4288C6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053960-568B-48EF-8D8C-D3DA3FE37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853C50-2A07-45C0-8215-A67A21DF5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C09953-320E-47F4-BE20-B66D97E75B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7A88E5-CDB7-4F0C-B53A-5DFDA66BD0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BECF66-72E0-454A-85E1-364AC4778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FC19-6232-4903-84C9-0356496AE0FB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945516-D4DD-4FDF-98B3-1C0F91E78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4F26EC2-FE40-4D3C-B984-A7D7DACF6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3893-3FD3-47D8-BC38-A83823D7E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807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49EC6-0DCB-4BE2-9A89-753668D10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E6EA06-B571-47BB-AB06-DE6EADED4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FC19-6232-4903-84C9-0356496AE0FB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781871-346C-4B14-94EC-54318A515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03D679-43DF-4E43-8FA7-70B2F44CF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3893-3FD3-47D8-BC38-A83823D7E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081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41259A-AE62-466E-A4B8-3DC817160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FC19-6232-4903-84C9-0356496AE0FB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46DEDA-A28D-407B-838D-D3E230E89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FDE89F-A7AB-42DD-8DA5-930828BA6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3893-3FD3-47D8-BC38-A83823D7E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529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F008AC-1BF7-4CA9-B28C-B1B7F5FCF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E45CD6-488B-4E23-8100-98D3A96EE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F3BE67-F91F-419D-B8B1-6C6137668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E23A56-FD14-410A-B7F7-19E28FC57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FC19-6232-4903-84C9-0356496AE0FB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CC8D1D-759F-45A0-AA29-4612619F0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A727A3-CF37-4D39-BDF8-A415CC74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3893-3FD3-47D8-BC38-A83823D7E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263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82230-A888-4721-BA3D-3D338F412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2AEFFD-2B6F-4497-B2A1-F25EC7215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C3DC33-920F-492A-AA0E-8A0DABC16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D302D0-8D5B-42D6-ACDE-DE5B11A0A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FC19-6232-4903-84C9-0356496AE0FB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91445C-B926-4E05-8683-1F22EA452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42C6D5-0E68-442F-A9D0-3B6DB9684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3893-3FD3-47D8-BC38-A83823D7E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958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B1C4EF-40F3-4969-A748-9D834C342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2D6115-DFF4-4A58-B97C-239D6C098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2E04E6-70E5-46A4-8B72-2404A6213C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DFC19-6232-4903-84C9-0356496AE0FB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A012DF-CE45-40F1-A9DF-792C3CAB4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60386D-215B-4BE9-A421-0D75BBB93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A3893-3FD3-47D8-BC38-A83823D7E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891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C91719-76ED-43C5-BDB0-D249824F50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20217154</a:t>
            </a:r>
            <a:r>
              <a:rPr lang="ko-KR" altLang="en-US" dirty="0" err="1"/>
              <a:t>지준오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4642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FE89EE-D546-4C22-BE21-390714AF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5_</a:t>
            </a:r>
            <a:r>
              <a:rPr lang="ko-KR" altLang="en-US" dirty="0"/>
              <a:t>코드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1222DBC7-0B46-4C1B-BF45-16AB2D872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5564" y="936392"/>
            <a:ext cx="2960872" cy="4351338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A2C5962-E57D-419B-8356-368301BD4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5565" y="5287730"/>
            <a:ext cx="2960872" cy="57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115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047EA-72B0-42A6-A7FA-89C2F746D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5_</a:t>
            </a:r>
            <a:r>
              <a:rPr lang="ko-KR" altLang="en-US" dirty="0"/>
              <a:t>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ED4B46C-9AA5-4500-AF12-314490E805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4697" y="1825625"/>
            <a:ext cx="6722606" cy="4351338"/>
          </a:xfrm>
        </p:spPr>
      </p:pic>
    </p:spTree>
    <p:extLst>
      <p:ext uri="{BB962C8B-B14F-4D97-AF65-F5344CB8AC3E}">
        <p14:creationId xmlns:p14="http://schemas.microsoft.com/office/powerpoint/2010/main" val="3742639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D1264E-5577-4A20-BDED-FB10EFE32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6_</a:t>
            </a:r>
            <a:r>
              <a:rPr lang="ko-KR" altLang="en-US" dirty="0"/>
              <a:t>코드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E7763AA6-C3EF-43E1-B1DF-797BA6F2A7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659" y="1825625"/>
            <a:ext cx="2743592" cy="4351338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AB31E2E-7AC9-40C1-8DAD-BC903C71F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256" y="1825625"/>
            <a:ext cx="5627419" cy="294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172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755BBF-F2CC-40A2-A264-7E1F29C22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6_</a:t>
            </a:r>
            <a:r>
              <a:rPr lang="ko-KR" altLang="en-US" dirty="0"/>
              <a:t>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1D6216A-B800-421A-B92A-BE0C723654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3020" y="2324660"/>
            <a:ext cx="8125959" cy="3353268"/>
          </a:xfrm>
        </p:spPr>
      </p:pic>
    </p:spTree>
    <p:extLst>
      <p:ext uri="{BB962C8B-B14F-4D97-AF65-F5344CB8AC3E}">
        <p14:creationId xmlns:p14="http://schemas.microsoft.com/office/powerpoint/2010/main" val="926211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E4BB5-F49C-43BC-9400-580847CA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7_</a:t>
            </a:r>
            <a:r>
              <a:rPr lang="ko-KR" altLang="en-US" dirty="0"/>
              <a:t>코드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CF1F11F-78E1-4AB9-9712-F39D91F87E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9173" y="1825625"/>
            <a:ext cx="5653653" cy="4351338"/>
          </a:xfrm>
        </p:spPr>
      </p:pic>
    </p:spTree>
    <p:extLst>
      <p:ext uri="{BB962C8B-B14F-4D97-AF65-F5344CB8AC3E}">
        <p14:creationId xmlns:p14="http://schemas.microsoft.com/office/powerpoint/2010/main" val="3619456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ECC5C-2699-4F47-B919-5186B346E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7_</a:t>
            </a:r>
            <a:r>
              <a:rPr lang="ko-KR" altLang="en-US" dirty="0"/>
              <a:t>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BF63AB7-D049-47B5-9847-E4203006E6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8363" y="2486607"/>
            <a:ext cx="7335274" cy="3029373"/>
          </a:xfrm>
        </p:spPr>
      </p:pic>
    </p:spTree>
    <p:extLst>
      <p:ext uri="{BB962C8B-B14F-4D97-AF65-F5344CB8AC3E}">
        <p14:creationId xmlns:p14="http://schemas.microsoft.com/office/powerpoint/2010/main" val="1733782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E5FE0-D962-4601-BA21-1D7529EE0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8_</a:t>
            </a:r>
            <a:r>
              <a:rPr lang="ko-KR" altLang="en-US" dirty="0"/>
              <a:t>코드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AF67890-43C1-4E0E-97F7-77B6C3F3F3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1124"/>
            <a:ext cx="5480557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F673EB3-86B2-4CFA-A102-0F4D4A42E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295" y="1841125"/>
            <a:ext cx="44722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13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B8CB1-9CA0-433F-BE46-2D4EDAA6C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8_</a:t>
            </a:r>
            <a:r>
              <a:rPr lang="ko-KR" altLang="en-US" dirty="0"/>
              <a:t>코드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A331DF8-1CDE-4894-BB00-4A9D98B268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1374"/>
            <a:ext cx="10515600" cy="4019840"/>
          </a:xfrm>
        </p:spPr>
      </p:pic>
    </p:spTree>
    <p:extLst>
      <p:ext uri="{BB962C8B-B14F-4D97-AF65-F5344CB8AC3E}">
        <p14:creationId xmlns:p14="http://schemas.microsoft.com/office/powerpoint/2010/main" val="2815100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F0FF1-C214-45FA-992B-0DD34278B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8_</a:t>
            </a:r>
            <a:r>
              <a:rPr lang="ko-KR" altLang="en-US" dirty="0"/>
              <a:t>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070FC18-373B-4570-9F8D-BA54CEF09A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8311" y="1825625"/>
            <a:ext cx="7095377" cy="4351338"/>
          </a:xfrm>
        </p:spPr>
      </p:pic>
    </p:spTree>
    <p:extLst>
      <p:ext uri="{BB962C8B-B14F-4D97-AF65-F5344CB8AC3E}">
        <p14:creationId xmlns:p14="http://schemas.microsoft.com/office/powerpoint/2010/main" val="542584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100CF-4CEB-4218-9632-5CE111728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1_</a:t>
            </a:r>
            <a:r>
              <a:rPr lang="ko-KR" altLang="en-US" dirty="0"/>
              <a:t>코드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81313C5-E664-45E8-897C-CDDB3D95FA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2777" y="1996106"/>
            <a:ext cx="4713035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682030D-BD93-4DBF-986A-7E3AC3A6E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96106"/>
            <a:ext cx="4713035" cy="346483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65810C7-4788-4B2B-A050-B02CFE451C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8468" y="2922029"/>
            <a:ext cx="1590777" cy="37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925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E9BF9A-0BFF-4AF6-944D-99DB33603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1 </a:t>
            </a:r>
            <a:r>
              <a:rPr lang="ko-KR" altLang="en-US" dirty="0"/>
              <a:t>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F0B7A7-4E85-4A75-8660-E2FB15421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16239"/>
          </a:xfrm>
        </p:spPr>
        <p:txBody>
          <a:bodyPr/>
          <a:lstStyle/>
          <a:p>
            <a:r>
              <a:rPr lang="en-US" altLang="ko-KR" dirty="0"/>
              <a:t>Overflow : none                            Overflow :hidden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7C40E2-FC8E-4715-9629-C6A0F5C34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95560"/>
            <a:ext cx="3989746" cy="22411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F1C4B8-9A9C-4FD4-B423-5407499A0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082" y="3423914"/>
            <a:ext cx="3368533" cy="173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835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D143E-D7A5-4948-A729-9EC58050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2_</a:t>
            </a:r>
            <a:r>
              <a:rPr lang="ko-KR" altLang="en-US" dirty="0"/>
              <a:t>코드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BEB3D02-66DA-4C0F-B2D1-5EF1DC0732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004" y="1842403"/>
            <a:ext cx="5223996" cy="4351338"/>
          </a:xfrm>
        </p:spPr>
      </p:pic>
    </p:spTree>
    <p:extLst>
      <p:ext uri="{BB962C8B-B14F-4D97-AF65-F5344CB8AC3E}">
        <p14:creationId xmlns:p14="http://schemas.microsoft.com/office/powerpoint/2010/main" val="392398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E16F9-4006-49A1-84BE-38115C605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2_</a:t>
            </a:r>
            <a:r>
              <a:rPr lang="ko-KR" altLang="en-US" dirty="0"/>
              <a:t>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DA23F1F-E9F3-4750-AE8C-C6895052D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86844"/>
            <a:ext cx="10515600" cy="2628899"/>
          </a:xfrm>
        </p:spPr>
      </p:pic>
    </p:spTree>
    <p:extLst>
      <p:ext uri="{BB962C8B-B14F-4D97-AF65-F5344CB8AC3E}">
        <p14:creationId xmlns:p14="http://schemas.microsoft.com/office/powerpoint/2010/main" val="737065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DC4A8-CB40-4986-A70B-26A63FFA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3_</a:t>
            </a:r>
            <a:r>
              <a:rPr lang="ko-KR" altLang="en-US" dirty="0"/>
              <a:t>코드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D9B0E16-709A-496E-BA82-066412B25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8847"/>
            <a:ext cx="3378012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37CEEE9-7194-4B42-A0C2-1913CD42D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041" y="1808847"/>
            <a:ext cx="5144218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585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49486D-CBAC-4BE1-97FC-C42C35FE7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3_</a:t>
            </a:r>
            <a:r>
              <a:rPr lang="ko-KR" altLang="en-US" dirty="0"/>
              <a:t>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F7B3FD-F582-4E1F-95F8-0BF91C750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E988B2-EBAA-4939-B276-D2F48A4F7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19" y="1676155"/>
            <a:ext cx="10478962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184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4B47C-2497-4C14-9C01-EBFF08F97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4_</a:t>
            </a:r>
            <a:r>
              <a:rPr lang="ko-KR" altLang="en-US" dirty="0"/>
              <a:t>코드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48EC74B-F69D-4705-8C54-98B6A7D829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3770783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238A95B-0CD8-441B-BB1C-117E09974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990" y="1825626"/>
            <a:ext cx="3369000" cy="43513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3FC575F-9116-470F-BE0C-B4BCC2A34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0268" y="1825625"/>
            <a:ext cx="3556932" cy="210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88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ADFAC-0618-46E3-B6A5-E819CFCB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4_</a:t>
            </a:r>
            <a:r>
              <a:rPr lang="ko-KR" altLang="en-US" dirty="0"/>
              <a:t>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810B954-F702-4D46-8B5F-150BDF12D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0639" y="1825625"/>
            <a:ext cx="6110722" cy="4351338"/>
          </a:xfrm>
        </p:spPr>
      </p:pic>
    </p:spTree>
    <p:extLst>
      <p:ext uri="{BB962C8B-B14F-4D97-AF65-F5344CB8AC3E}">
        <p14:creationId xmlns:p14="http://schemas.microsoft.com/office/powerpoint/2010/main" val="670824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77</Words>
  <Application>Microsoft Office PowerPoint</Application>
  <PresentationFormat>와이드스크린</PresentationFormat>
  <Paragraphs>19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20217154지준오</vt:lpstr>
      <vt:lpstr>예제1_코드</vt:lpstr>
      <vt:lpstr>예제1 결과</vt:lpstr>
      <vt:lpstr>예제2_코드</vt:lpstr>
      <vt:lpstr>예제2_결과</vt:lpstr>
      <vt:lpstr>예제3_코드</vt:lpstr>
      <vt:lpstr>예제3_결과</vt:lpstr>
      <vt:lpstr>예제4_코드</vt:lpstr>
      <vt:lpstr>예제4_결과</vt:lpstr>
      <vt:lpstr>예제5_코드</vt:lpstr>
      <vt:lpstr>예제5_결과</vt:lpstr>
      <vt:lpstr>예제6_코드</vt:lpstr>
      <vt:lpstr>예제6_결과</vt:lpstr>
      <vt:lpstr>예제7_코드</vt:lpstr>
      <vt:lpstr>예제7_결과</vt:lpstr>
      <vt:lpstr>예제8_코드1</vt:lpstr>
      <vt:lpstr>예제8_코드2</vt:lpstr>
      <vt:lpstr>예제8_결과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20217154지준오</dc:title>
  <dc:creator>jijunoh</dc:creator>
  <cp:lastModifiedBy>jijunoh</cp:lastModifiedBy>
  <cp:revision>1</cp:revision>
  <dcterms:created xsi:type="dcterms:W3CDTF">2023-03-22T11:05:09Z</dcterms:created>
  <dcterms:modified xsi:type="dcterms:W3CDTF">2023-03-22T12:30:07Z</dcterms:modified>
</cp:coreProperties>
</file>