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2E693-9C18-40F9-96E5-2FDE8EE3F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AF403-A0C2-4F5A-B2A1-49B193430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DF788-24C9-4BA6-8AFC-36E0DA21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3B2E9-4C0B-400A-B3C2-4FFBB8A1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2F567-E662-4235-B632-10E6866D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4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18A9B-9B32-4BDA-B654-ABEFAE2A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928B0-23E0-46B4-AFA4-F191A28E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194D1-571C-4315-A9DA-3D4E3A26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C631-76BA-4046-ABF1-14200D9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EA3E2-F952-4C7F-B18B-FDA88945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6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7039E-6566-482D-ACB2-8452D6A9D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F0404-ED13-4A73-9D88-75367EC3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482D4-5253-4C94-A017-1C8AA013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2942A-91DA-4876-BA36-EE542668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8F1EF-29E9-417A-8AD3-21FC405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17AB9-EF58-490B-9355-2D0D85B2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844E9-1ACA-4BAE-B2F4-A1CF082A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082B2-0C93-4D65-80F5-63D35D05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7D02B-2728-4ACA-A54F-FEB8ECA7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D2AF3-1060-4712-A56E-37F3C049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0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122A2-A1A6-4951-9AB0-1D3BE364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8D9F1-D9E1-43BF-9157-63D26AA6C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F3F1A-A854-4E92-B76D-9E1F02A6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0F7FB-60F5-4060-9D8B-83C4D80E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E6423-7639-4A85-95F8-21AFCCE4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C562-B716-4FBE-8BA1-022470A1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1ABD-AEF9-4D8C-871F-61630D612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AAB67E-947F-4840-998C-7424CCEE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8A699-6D24-41D6-85E8-5BB03910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C6659-3FD4-4A00-A022-38A7850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CCF9E-D2EF-4A17-9C8A-6401812D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2C1B3-9226-4FC8-96FC-105C9834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05A0E-3A6A-4A97-867D-DDE48BF1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82344-3D4D-4861-A929-2DC26C27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CCB98F-F9F3-4166-BD13-269A3A1E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5E5A6C-FD8D-45B2-935C-EF489FDC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F0AE7-2E13-43C5-A778-2B9754EC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B25011-3AA8-4092-93A7-4EBDE58A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AC342-7DAB-44FE-9DED-23077EF8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5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D502-971D-4E03-B6F8-5DA77D36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37B412-F1FE-4388-B456-1104232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5CF36-FD43-4348-80D3-D8A7A922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78888-34D0-46D4-8681-48DA9182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83D688-51D2-4288-8279-B025CB3C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5F0815-034E-4E16-90AA-B7A38B3A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4D683-69A2-4353-BDAC-48798A71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9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A8CC2-3125-49E9-B86A-0A7DE528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DBE57-C6B8-4609-AE8D-E536B3DD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19B086-13BA-49B2-A3D6-394E1FA11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DA722-5CA0-4FFD-A2DD-6270F30B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17568-2581-44DA-88D5-2C9AE302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EB15F-4CB9-4B95-8B7B-C3A1DF1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046EE-2D0A-41F9-8CA1-DB5AE3F6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3871C4-0F07-447B-A5D2-EE363D4A4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0B3E92-FE40-4B6E-B312-6821F37E6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5DD4F-75DE-4BE4-BFE8-9129D6CA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0DA35-A804-4C40-AA60-913E95D5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A48D9-1F7E-4888-8C40-4EEE2CF0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5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A67D1E-298F-4C78-9A1B-D0CDDADB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2B8BF-26F2-4850-A07F-0B3F248D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59681-14E0-45C3-B7C0-75B5404FE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F986-50C1-418C-B892-29C5A3AB8E7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1D518-7871-414C-9F95-8F4EBA56B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3E0FC-DDE4-4B42-A083-8EE896369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BA7D-FCA0-4AF1-9E16-44288F6FE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C6D37-A656-49A8-86D6-676C462D5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20217154_</a:t>
            </a:r>
            <a:r>
              <a:rPr lang="ko-KR" altLang="en-US" dirty="0" err="1"/>
              <a:t>지준오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BEA97E-46CD-466A-9CF9-34ACF330D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주차과제</a:t>
            </a:r>
          </a:p>
        </p:txBody>
      </p:sp>
    </p:spTree>
    <p:extLst>
      <p:ext uri="{BB962C8B-B14F-4D97-AF65-F5344CB8AC3E}">
        <p14:creationId xmlns:p14="http://schemas.microsoft.com/office/powerpoint/2010/main" val="207305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50FA9-A430-4943-816E-855A7A12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564D85A-F0E7-4593-B2D1-DAC2E10AE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810" y="1825625"/>
            <a:ext cx="8046380" cy="4351338"/>
          </a:xfrm>
        </p:spPr>
      </p:pic>
    </p:spTree>
    <p:extLst>
      <p:ext uri="{BB962C8B-B14F-4D97-AF65-F5344CB8AC3E}">
        <p14:creationId xmlns:p14="http://schemas.microsoft.com/office/powerpoint/2010/main" val="246377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EB12-743A-4E04-B258-E8DF31FA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A6861A-0231-4C41-9381-399B42283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255" y="3429000"/>
            <a:ext cx="3096057" cy="19052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4236D6-0F7B-4DE2-BDB6-DF04152A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215" y="3429000"/>
            <a:ext cx="3044902" cy="1905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91D46-7B2B-4E38-8697-B1B85960F72B}"/>
              </a:ext>
            </a:extLst>
          </p:cNvPr>
          <p:cNvSpPr txBox="1"/>
          <p:nvPr/>
        </p:nvSpPr>
        <p:spPr>
          <a:xfrm>
            <a:off x="1133255" y="2918494"/>
            <a:ext cx="7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                                       </a:t>
            </a:r>
            <a:r>
              <a:rPr lang="ko-KR" altLang="en-US" dirty="0" err="1"/>
              <a:t>새로고침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76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87BE9-82DF-49B2-B0C8-AC137302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CC5768-A32D-4173-A6D2-885F14617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197" y="1825625"/>
            <a:ext cx="7715605" cy="4351338"/>
          </a:xfrm>
        </p:spPr>
      </p:pic>
    </p:spTree>
    <p:extLst>
      <p:ext uri="{BB962C8B-B14F-4D97-AF65-F5344CB8AC3E}">
        <p14:creationId xmlns:p14="http://schemas.microsoft.com/office/powerpoint/2010/main" val="297618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161DA-BB89-4227-981E-7BA18864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6_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1B0421-D3C9-432E-9887-5DFAC149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742" y="2315656"/>
            <a:ext cx="5315692" cy="24863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E51EC2-E732-4B09-96D0-61AEDBE8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425" y="2315656"/>
            <a:ext cx="5658640" cy="2553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E0FB4-10DB-4092-A12C-52C8410F7186}"/>
              </a:ext>
            </a:extLst>
          </p:cNvPr>
          <p:cNvSpPr txBox="1"/>
          <p:nvPr/>
        </p:nvSpPr>
        <p:spPr>
          <a:xfrm>
            <a:off x="454742" y="1873045"/>
            <a:ext cx="820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                                                         페이지 소스보기 클릭 시</a:t>
            </a:r>
          </a:p>
        </p:txBody>
      </p:sp>
    </p:spTree>
    <p:extLst>
      <p:ext uri="{BB962C8B-B14F-4D97-AF65-F5344CB8AC3E}">
        <p14:creationId xmlns:p14="http://schemas.microsoft.com/office/powerpoint/2010/main" val="165392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FE2AD-A77F-439D-A8C3-C38D330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621F30-9A89-488E-B0B9-CE1A465AF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048" y="2424686"/>
            <a:ext cx="6477904" cy="3153215"/>
          </a:xfrm>
        </p:spPr>
      </p:pic>
    </p:spTree>
    <p:extLst>
      <p:ext uri="{BB962C8B-B14F-4D97-AF65-F5344CB8AC3E}">
        <p14:creationId xmlns:p14="http://schemas.microsoft.com/office/powerpoint/2010/main" val="199378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B5CCB-EFB8-4EA9-9DC4-CC0B609A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7_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F95497-D6ED-479B-838C-0D9EBCC15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826" y="2973827"/>
            <a:ext cx="3667637" cy="2143424"/>
          </a:xfrm>
        </p:spPr>
      </p:pic>
    </p:spTree>
    <p:extLst>
      <p:ext uri="{BB962C8B-B14F-4D97-AF65-F5344CB8AC3E}">
        <p14:creationId xmlns:p14="http://schemas.microsoft.com/office/powerpoint/2010/main" val="427691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C70A7-9B28-465C-8725-AAC04533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8_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3D40E6-3A19-45F4-B96F-901F8E46E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64" y="2681306"/>
            <a:ext cx="5265174" cy="268183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4CA952-FBBB-4DFC-8B7E-12E710F4A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6" y="2683691"/>
            <a:ext cx="4862695" cy="267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A775A-441D-43F6-86E5-EF1D88FE6364}"/>
              </a:ext>
            </a:extLst>
          </p:cNvPr>
          <p:cNvSpPr txBox="1"/>
          <p:nvPr/>
        </p:nvSpPr>
        <p:spPr>
          <a:xfrm>
            <a:off x="391764" y="2094271"/>
            <a:ext cx="887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페이지 소스코드                                                 에러 시 페이지 소스코드</a:t>
            </a:r>
          </a:p>
        </p:txBody>
      </p:sp>
    </p:spTree>
    <p:extLst>
      <p:ext uri="{BB962C8B-B14F-4D97-AF65-F5344CB8AC3E}">
        <p14:creationId xmlns:p14="http://schemas.microsoft.com/office/powerpoint/2010/main" val="230176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C88AD-91E5-4772-9E8B-6C89B2D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8_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EABC48-B4BD-479B-81A1-7F2BDC522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7347" y="2590683"/>
            <a:ext cx="7582958" cy="290553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75FD6E-5759-42A2-9436-DF20339DA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9" y="2590683"/>
            <a:ext cx="3105583" cy="1676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DCC31C-2EDD-4809-AD50-321FEB98ECC3}"/>
              </a:ext>
            </a:extLst>
          </p:cNvPr>
          <p:cNvSpPr txBox="1"/>
          <p:nvPr/>
        </p:nvSpPr>
        <p:spPr>
          <a:xfrm>
            <a:off x="501445" y="2221351"/>
            <a:ext cx="486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정상 실행 시                         오류 발생 시</a:t>
            </a:r>
          </a:p>
        </p:txBody>
      </p:sp>
    </p:spTree>
    <p:extLst>
      <p:ext uri="{BB962C8B-B14F-4D97-AF65-F5344CB8AC3E}">
        <p14:creationId xmlns:p14="http://schemas.microsoft.com/office/powerpoint/2010/main" val="70170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0F1C4-28BA-4A50-85D4-E6A095F0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9_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3944B0-B457-4BA1-B054-83AF29D45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40" y="3035392"/>
            <a:ext cx="4591805" cy="25002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2F7110-4C0F-46E9-8059-8B8B230B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96" y="2233528"/>
            <a:ext cx="5130014" cy="18258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5FD590-CE20-4A7D-8F02-10C1DB0B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296" y="5102230"/>
            <a:ext cx="5344271" cy="866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D01CDE-865B-487E-BB13-5108FE34A7D2}"/>
              </a:ext>
            </a:extLst>
          </p:cNvPr>
          <p:cNvSpPr txBox="1"/>
          <p:nvPr/>
        </p:nvSpPr>
        <p:spPr>
          <a:xfrm>
            <a:off x="420040" y="255147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175D6-670B-449C-971B-698B3B1A5273}"/>
              </a:ext>
            </a:extLst>
          </p:cNvPr>
          <p:cNvSpPr txBox="1"/>
          <p:nvPr/>
        </p:nvSpPr>
        <p:spPr>
          <a:xfrm>
            <a:off x="6329295" y="1716708"/>
            <a:ext cx="164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header.jsp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BD9D0-070E-41D1-BE6B-806EE2B6BD20}"/>
              </a:ext>
            </a:extLst>
          </p:cNvPr>
          <p:cNvSpPr txBox="1"/>
          <p:nvPr/>
        </p:nvSpPr>
        <p:spPr>
          <a:xfrm>
            <a:off x="6329294" y="4417524"/>
            <a:ext cx="164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97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AB3F-A475-41E1-8C75-36062E2D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9_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720D1E-F4A7-4EB8-8A9D-7F14C2757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07" y="2414243"/>
            <a:ext cx="4829849" cy="3115110"/>
          </a:xfrm>
        </p:spPr>
      </p:pic>
    </p:spTree>
    <p:extLst>
      <p:ext uri="{BB962C8B-B14F-4D97-AF65-F5344CB8AC3E}">
        <p14:creationId xmlns:p14="http://schemas.microsoft.com/office/powerpoint/2010/main" val="20226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B5B9-6947-4671-9305-D4CB9376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AB3E00-BE3A-4B59-80B9-BC0556A17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16" y="1825625"/>
            <a:ext cx="7685368" cy="4351338"/>
          </a:xfrm>
        </p:spPr>
      </p:pic>
    </p:spTree>
    <p:extLst>
      <p:ext uri="{BB962C8B-B14F-4D97-AF65-F5344CB8AC3E}">
        <p14:creationId xmlns:p14="http://schemas.microsoft.com/office/powerpoint/2010/main" val="183402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9460A-5570-4B53-A4A0-E75E1BA0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DBDB0-4C75-41AB-852A-3EA3474E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471AA-C9BA-44AE-A645-E87D34B3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C56E66-2019-4B0E-93F6-BE36EBA1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891" y="3001029"/>
            <a:ext cx="5506218" cy="2000529"/>
          </a:xfrm>
        </p:spPr>
      </p:pic>
    </p:spTree>
    <p:extLst>
      <p:ext uri="{BB962C8B-B14F-4D97-AF65-F5344CB8AC3E}">
        <p14:creationId xmlns:p14="http://schemas.microsoft.com/office/powerpoint/2010/main" val="311789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7EF04-9818-407E-AA68-30BAECC0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AEE00F-BE0F-4488-BD27-53AE9023E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332" y="1825625"/>
            <a:ext cx="8331335" cy="4351338"/>
          </a:xfrm>
        </p:spPr>
      </p:pic>
    </p:spTree>
    <p:extLst>
      <p:ext uri="{BB962C8B-B14F-4D97-AF65-F5344CB8AC3E}">
        <p14:creationId xmlns:p14="http://schemas.microsoft.com/office/powerpoint/2010/main" val="32631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9F443-0B9E-447A-A00C-2FA0F14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D0BABC-1AC0-43BE-B5B3-9CDE41C53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839" y="3053424"/>
            <a:ext cx="3734321" cy="1895740"/>
          </a:xfrm>
        </p:spPr>
      </p:pic>
    </p:spTree>
    <p:extLst>
      <p:ext uri="{BB962C8B-B14F-4D97-AF65-F5344CB8AC3E}">
        <p14:creationId xmlns:p14="http://schemas.microsoft.com/office/powerpoint/2010/main" val="325287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5369F-4031-4F85-99C0-3CD33851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1EADC9-E3B0-484D-BD43-0744E17FB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178" y="1996001"/>
            <a:ext cx="8373644" cy="4010585"/>
          </a:xfrm>
        </p:spPr>
      </p:pic>
    </p:spTree>
    <p:extLst>
      <p:ext uri="{BB962C8B-B14F-4D97-AF65-F5344CB8AC3E}">
        <p14:creationId xmlns:p14="http://schemas.microsoft.com/office/powerpoint/2010/main" val="7945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B1559-A794-4F26-A272-8E2A964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E7948B-DE5C-4366-BF51-B0A6CC7D7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3682" y="3043898"/>
            <a:ext cx="3124636" cy="1914792"/>
          </a:xfrm>
        </p:spPr>
      </p:pic>
    </p:spTree>
    <p:extLst>
      <p:ext uri="{BB962C8B-B14F-4D97-AF65-F5344CB8AC3E}">
        <p14:creationId xmlns:p14="http://schemas.microsoft.com/office/powerpoint/2010/main" val="299587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DEFE-7EB7-4E62-BB26-C7337331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4_</a:t>
            </a:r>
            <a:r>
              <a:rPr lang="ko-KR" altLang="en-US" dirty="0"/>
              <a:t>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7CFE31-4C2F-42B3-8933-A73508FDD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305" y="1825625"/>
            <a:ext cx="6949389" cy="4351338"/>
          </a:xfrm>
        </p:spPr>
      </p:pic>
    </p:spTree>
    <p:extLst>
      <p:ext uri="{BB962C8B-B14F-4D97-AF65-F5344CB8AC3E}">
        <p14:creationId xmlns:p14="http://schemas.microsoft.com/office/powerpoint/2010/main" val="232753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04E8-43CE-46B7-B7DB-C24AFBF1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4_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AB47D1-966C-44C2-88B0-E4A4154E5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681" y="3267766"/>
            <a:ext cx="3486637" cy="1467055"/>
          </a:xfrm>
        </p:spPr>
      </p:pic>
    </p:spTree>
    <p:extLst>
      <p:ext uri="{BB962C8B-B14F-4D97-AF65-F5344CB8AC3E}">
        <p14:creationId xmlns:p14="http://schemas.microsoft.com/office/powerpoint/2010/main" val="284405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110</Words>
  <Application>Microsoft Office PowerPoint</Application>
  <PresentationFormat>와이드스크린</PresentationFormat>
  <Paragraphs>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20217154_지준오</vt:lpstr>
      <vt:lpstr>실습1_코드</vt:lpstr>
      <vt:lpstr>실습1_결과</vt:lpstr>
      <vt:lpstr>실습2_코드</vt:lpstr>
      <vt:lpstr>실습2_결과</vt:lpstr>
      <vt:lpstr>실습3_코드</vt:lpstr>
      <vt:lpstr>실습3_결과</vt:lpstr>
      <vt:lpstr>실습4_코드</vt:lpstr>
      <vt:lpstr>실습4_결과</vt:lpstr>
      <vt:lpstr>실습5_코드</vt:lpstr>
      <vt:lpstr>실습5_결과</vt:lpstr>
      <vt:lpstr>실습6_코드</vt:lpstr>
      <vt:lpstr>실습6_결과</vt:lpstr>
      <vt:lpstr>실습7_코드</vt:lpstr>
      <vt:lpstr>실습7_결과</vt:lpstr>
      <vt:lpstr>실습8_코드</vt:lpstr>
      <vt:lpstr>실습8_결과</vt:lpstr>
      <vt:lpstr>실습9_코드</vt:lpstr>
      <vt:lpstr>실습9_결과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20217154_지준오</dc:title>
  <dc:creator>jijunoh</dc:creator>
  <cp:lastModifiedBy>jijunoh</cp:lastModifiedBy>
  <cp:revision>2</cp:revision>
  <dcterms:created xsi:type="dcterms:W3CDTF">2023-04-04T11:21:40Z</dcterms:created>
  <dcterms:modified xsi:type="dcterms:W3CDTF">2023-04-04T11:38:26Z</dcterms:modified>
</cp:coreProperties>
</file>