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CD81-73D1-4757-A4AA-6DC94022D75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DED2-C99C-42F7-9712-6DAAAB2D2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78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08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44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966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45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3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2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340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763E80-5C36-44CD-A21D-8BE6A966C9F8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B7C62E7-DB76-43D8-96ED-32DE8E70D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대면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다양한 메뉴의 구성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039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웹과 모바일의 레이아웃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458191"/>
            <a:ext cx="69627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웹에서 모바일로의 페이지 변환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369559"/>
            <a:ext cx="7096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2526" y="2235853"/>
            <a:ext cx="20056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&lt;body&gt;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&lt;div class="header"&gt;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header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&lt;/div&gt;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&lt;div class="main"&gt;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main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&lt;/div&gt;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&lt;/body&gt;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구조 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567543"/>
            <a:ext cx="4358802" cy="44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17" y="1448480"/>
            <a:ext cx="3931465" cy="4539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839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465" y="3130373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&lt;div id="box1"&gt;color change&lt;/div&gt;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&lt;div id="box2"&gt;x offset change&lt;/div&gt;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&lt;div id="box3"&gt;border change&lt;/div&gt;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&lt;div id="box4"&gt;size change&lt;/div&gt;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&lt;/body&gt;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메뉴의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(1)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" y="2562686"/>
            <a:ext cx="3989580" cy="3777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09" y="1026547"/>
            <a:ext cx="3118741" cy="30722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1857718"/>
            <a:ext cx="2962624" cy="29184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707" y="1309820"/>
            <a:ext cx="3311912" cy="48414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962" y="3730538"/>
            <a:ext cx="2757673" cy="27165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716" y="2193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7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33600" y="1339417"/>
            <a:ext cx="42803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700" dirty="0">
                <a:solidFill>
                  <a:schemeClr val="bg1"/>
                </a:solidFill>
              </a:rPr>
              <a:t>&lt;body&gt;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&lt;ul class="navi"&gt;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&lt;li&gt;&lt;a href="#"&gt;menu01&lt;/a&gt;&lt;/li&gt;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&lt;li&gt;&lt;a href="#"&gt;menu02&lt;/a&gt;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&lt;ul&gt;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	&lt;li&gt;&lt;a href="#"&gt;menu0201&lt;/a&gt;&lt;/li&gt;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	&lt;li&gt;&lt;a href="#"&gt;menu0202&lt;/a&gt;&lt;/li&gt;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	&lt;li&gt;&lt;a href="#"&gt;menu0203&lt;/a&gt;&lt;/li&gt;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	&lt;li&gt;&lt;a href="#"&gt;menu0204&lt;/a&gt;&lt;/li&gt;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&lt;/ul&gt;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&lt;li&gt;&lt;a href="#"&gt;menu03&lt;/a&gt;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&lt;ul&gt;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	&lt;li&gt;&lt;a href="#"&gt;menu0301&lt;/a&gt;&lt;/li&gt;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	&lt;li&gt;&lt;a href="#"&gt;menu0302&lt;/a&gt;&lt;/li&gt;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	&lt;/ul&gt;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	&lt;li&gt;&lt;a href="#"&gt;menu04&lt;/a&gt;&lt;/li&gt;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&lt;/ul&gt;</a:t>
            </a:r>
          </a:p>
          <a:p>
            <a:r>
              <a:rPr lang="it-IT" altLang="ko-KR" sz="700" dirty="0">
                <a:solidFill>
                  <a:schemeClr val="bg1"/>
                </a:solidFill>
              </a:rPr>
              <a:t>&lt;/body&gt;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메뉴의 구성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7" y="1108617"/>
            <a:ext cx="6324819" cy="24775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6" y="4277368"/>
            <a:ext cx="7820967" cy="12061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1280160" y="2347401"/>
            <a:ext cx="407963" cy="212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209" y="5067023"/>
            <a:ext cx="5092289" cy="1657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209" y="1537478"/>
            <a:ext cx="4982393" cy="26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41946" y="1995885"/>
            <a:ext cx="970810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&lt;div class="</a:t>
            </a:r>
            <a:r>
              <a:rPr lang="en-US" altLang="ko-KR" sz="400" dirty="0" err="1">
                <a:solidFill>
                  <a:schemeClr val="bg1"/>
                </a:solidFill>
              </a:rPr>
              <a:t>accordionMenu</a:t>
            </a:r>
            <a:r>
              <a:rPr lang="en-US" altLang="ko-KR" sz="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&lt;h1&gt;Accordion Menu&lt;/h1&gt;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&lt;div id="html5" class="</a:t>
            </a:r>
            <a:r>
              <a:rPr lang="en-US" altLang="ko-KR" sz="400" dirty="0" err="1">
                <a:solidFill>
                  <a:schemeClr val="bg1"/>
                </a:solidFill>
              </a:rPr>
              <a:t>menuSection</a:t>
            </a:r>
            <a:r>
              <a:rPr lang="en-US" altLang="ko-KR" sz="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	&lt;h2&gt;&lt;a </a:t>
            </a:r>
            <a:r>
              <a:rPr lang="en-US" altLang="ko-KR" sz="400" dirty="0" err="1">
                <a:solidFill>
                  <a:schemeClr val="bg1"/>
                </a:solidFill>
              </a:rPr>
              <a:t>href</a:t>
            </a:r>
            <a:r>
              <a:rPr lang="en-US" altLang="ko-KR" sz="400" dirty="0">
                <a:solidFill>
                  <a:schemeClr val="bg1"/>
                </a:solidFill>
              </a:rPr>
              <a:t>="#html5"&gt;HTML5&lt;/a&gt;&lt;/h2&gt;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	&lt;p&gt;HTML5</a:t>
            </a:r>
            <a:r>
              <a:rPr lang="ko-KR" altLang="en-US" sz="400" dirty="0">
                <a:solidFill>
                  <a:schemeClr val="bg1"/>
                </a:solidFill>
              </a:rPr>
              <a:t>는 </a:t>
            </a:r>
            <a:r>
              <a:rPr lang="en-US" altLang="ko-KR" sz="400" dirty="0">
                <a:solidFill>
                  <a:schemeClr val="bg1"/>
                </a:solidFill>
              </a:rPr>
              <a:t>HTML4</a:t>
            </a:r>
            <a:r>
              <a:rPr lang="ko-KR" altLang="en-US" sz="400" dirty="0">
                <a:solidFill>
                  <a:schemeClr val="bg1"/>
                </a:solidFill>
              </a:rPr>
              <a:t>을 더욱 발전시킨 </a:t>
            </a:r>
            <a:r>
              <a:rPr lang="ko-KR" altLang="en-US" sz="400" dirty="0" err="1">
                <a:solidFill>
                  <a:schemeClr val="bg1"/>
                </a:solidFill>
              </a:rPr>
              <a:t>마크업</a:t>
            </a:r>
            <a:r>
              <a:rPr lang="ko-KR" altLang="en-US" sz="400" dirty="0">
                <a:solidFill>
                  <a:schemeClr val="bg1"/>
                </a:solidFill>
              </a:rPr>
              <a:t> 언어입니다</a:t>
            </a:r>
            <a:r>
              <a:rPr lang="en-US" altLang="ko-KR" sz="400" dirty="0">
                <a:solidFill>
                  <a:schemeClr val="bg1"/>
                </a:solidFill>
              </a:rPr>
              <a:t>. </a:t>
            </a:r>
            <a:r>
              <a:rPr lang="ko-KR" altLang="en-US" sz="400" dirty="0">
                <a:solidFill>
                  <a:schemeClr val="bg1"/>
                </a:solidFill>
              </a:rPr>
              <a:t>하지만 </a:t>
            </a:r>
            <a:r>
              <a:rPr lang="en-US" altLang="ko-KR" sz="400" dirty="0">
                <a:solidFill>
                  <a:schemeClr val="bg1"/>
                </a:solidFill>
              </a:rPr>
              <a:t>HTML4</a:t>
            </a:r>
            <a:r>
              <a:rPr lang="ko-KR" altLang="en-US" sz="400" dirty="0">
                <a:solidFill>
                  <a:schemeClr val="bg1"/>
                </a:solidFill>
              </a:rPr>
              <a:t>에서 단순히 이미지나 텍스트를 표시하던 수준에서 벗어나 화면 상에서 그림을 그리는 등 더 많은 기능을 추가한 </a:t>
            </a:r>
            <a:r>
              <a:rPr lang="ko-KR" altLang="en-US" sz="400" dirty="0" err="1">
                <a:solidFill>
                  <a:schemeClr val="bg1"/>
                </a:solidFill>
              </a:rPr>
              <a:t>마크업</a:t>
            </a:r>
            <a:r>
              <a:rPr lang="ko-KR" altLang="en-US" sz="400" dirty="0">
                <a:solidFill>
                  <a:schemeClr val="bg1"/>
                </a:solidFill>
              </a:rPr>
              <a:t> 언어입니다</a:t>
            </a:r>
            <a:r>
              <a:rPr lang="en-US" altLang="ko-KR" sz="400" dirty="0">
                <a:solidFill>
                  <a:schemeClr val="bg1"/>
                </a:solidFill>
              </a:rPr>
              <a:t>. </a:t>
            </a:r>
            <a:r>
              <a:rPr lang="ko-KR" altLang="en-US" sz="400" dirty="0">
                <a:solidFill>
                  <a:schemeClr val="bg1"/>
                </a:solidFill>
              </a:rPr>
              <a:t>또한 </a:t>
            </a:r>
            <a:r>
              <a:rPr lang="en-US" altLang="ko-KR" sz="400" dirty="0">
                <a:solidFill>
                  <a:schemeClr val="bg1"/>
                </a:solidFill>
              </a:rPr>
              <a:t>HTML5</a:t>
            </a:r>
            <a:r>
              <a:rPr lang="ko-KR" altLang="en-US" sz="400" dirty="0">
                <a:solidFill>
                  <a:schemeClr val="bg1"/>
                </a:solidFill>
              </a:rPr>
              <a:t>는 단순히 </a:t>
            </a:r>
            <a:r>
              <a:rPr lang="ko-KR" altLang="en-US" sz="400" dirty="0" err="1">
                <a:solidFill>
                  <a:schemeClr val="bg1"/>
                </a:solidFill>
              </a:rPr>
              <a:t>마크업</a:t>
            </a:r>
            <a:r>
              <a:rPr lang="ko-KR" altLang="en-US" sz="400" dirty="0">
                <a:solidFill>
                  <a:schemeClr val="bg1"/>
                </a:solidFill>
              </a:rPr>
              <a:t> 언어로서의 기능 뿐만 아니라 자바스크립트를 사용해 프로그램을 만들 수 있는 </a:t>
            </a:r>
            <a:r>
              <a:rPr lang="en-US" altLang="ko-KR" sz="400" dirty="0">
                <a:solidFill>
                  <a:schemeClr val="bg1"/>
                </a:solidFill>
              </a:rPr>
              <a:t>API</a:t>
            </a:r>
            <a:r>
              <a:rPr lang="ko-KR" altLang="en-US" sz="400" dirty="0">
                <a:solidFill>
                  <a:schemeClr val="bg1"/>
                </a:solidFill>
              </a:rPr>
              <a:t>까지 포함하고 있습니다</a:t>
            </a:r>
            <a:r>
              <a:rPr lang="en-US" altLang="ko-KR" sz="400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&lt;/div&gt;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&lt;div id="css3" class="</a:t>
            </a:r>
            <a:r>
              <a:rPr lang="en-US" altLang="ko-KR" sz="400" dirty="0" err="1">
                <a:solidFill>
                  <a:schemeClr val="bg1"/>
                </a:solidFill>
              </a:rPr>
              <a:t>menuSection</a:t>
            </a:r>
            <a:r>
              <a:rPr lang="en-US" altLang="ko-KR" sz="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	&lt;h2&gt;&lt;a </a:t>
            </a:r>
            <a:r>
              <a:rPr lang="en-US" altLang="ko-KR" sz="400" dirty="0" err="1">
                <a:solidFill>
                  <a:schemeClr val="bg1"/>
                </a:solidFill>
              </a:rPr>
              <a:t>href</a:t>
            </a:r>
            <a:r>
              <a:rPr lang="en-US" altLang="ko-KR" sz="400" dirty="0">
                <a:solidFill>
                  <a:schemeClr val="bg1"/>
                </a:solidFill>
              </a:rPr>
              <a:t>="#css3"&gt;CSS3&lt;/a&gt;&lt;/h2&gt;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	&lt;p&gt;CSS</a:t>
            </a:r>
            <a:r>
              <a:rPr lang="ko-KR" altLang="en-US" sz="400" dirty="0">
                <a:solidFill>
                  <a:schemeClr val="bg1"/>
                </a:solidFill>
              </a:rPr>
              <a:t>는 웹 디자인이나 웹 개발에 있어서 핵심적인 요소입니다</a:t>
            </a:r>
            <a:r>
              <a:rPr lang="en-US" altLang="ko-KR" sz="400" dirty="0">
                <a:solidFill>
                  <a:schemeClr val="bg1"/>
                </a:solidFill>
              </a:rPr>
              <a:t>. </a:t>
            </a:r>
            <a:r>
              <a:rPr lang="ko-KR" altLang="en-US" sz="400" dirty="0">
                <a:solidFill>
                  <a:schemeClr val="bg1"/>
                </a:solidFill>
              </a:rPr>
              <a:t>특히 현재 개발 중인 </a:t>
            </a:r>
            <a:r>
              <a:rPr lang="en-US" altLang="ko-KR" sz="400" dirty="0">
                <a:solidFill>
                  <a:schemeClr val="bg1"/>
                </a:solidFill>
              </a:rPr>
              <a:t>CSS3</a:t>
            </a:r>
            <a:r>
              <a:rPr lang="ko-KR" altLang="en-US" sz="400" dirty="0">
                <a:solidFill>
                  <a:schemeClr val="bg1"/>
                </a:solidFill>
              </a:rPr>
              <a:t>는 기존의 </a:t>
            </a:r>
            <a:r>
              <a:rPr lang="en-US" altLang="ko-KR" sz="400" dirty="0">
                <a:solidFill>
                  <a:schemeClr val="bg1"/>
                </a:solidFill>
              </a:rPr>
              <a:t>CSS</a:t>
            </a:r>
            <a:r>
              <a:rPr lang="ko-KR" altLang="en-US" sz="400" dirty="0">
                <a:solidFill>
                  <a:schemeClr val="bg1"/>
                </a:solidFill>
              </a:rPr>
              <a:t>에서는 할 수 없던 여러 가지 효과를 쉽게 만들 수 있고 </a:t>
            </a:r>
            <a:r>
              <a:rPr lang="en-US" altLang="ko-KR" sz="400" dirty="0">
                <a:solidFill>
                  <a:schemeClr val="bg1"/>
                </a:solidFill>
              </a:rPr>
              <a:t>CSS3</a:t>
            </a:r>
            <a:r>
              <a:rPr lang="ko-KR" altLang="en-US" sz="400" dirty="0">
                <a:solidFill>
                  <a:schemeClr val="bg1"/>
                </a:solidFill>
              </a:rPr>
              <a:t>만으로도 간단한 애니메이션을 만들 수도 있고 멋진 내비게이션을 만들 수 있기 때문에 더욱 주목을 받고 있습니다</a:t>
            </a:r>
            <a:r>
              <a:rPr lang="en-US" altLang="ko-KR" sz="400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&lt;/div&gt;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&lt;div id="</a:t>
            </a:r>
            <a:r>
              <a:rPr lang="en-US" altLang="ko-KR" sz="400" dirty="0" err="1">
                <a:solidFill>
                  <a:schemeClr val="bg1"/>
                </a:solidFill>
              </a:rPr>
              <a:t>api</a:t>
            </a:r>
            <a:r>
              <a:rPr lang="en-US" altLang="ko-KR" sz="400" dirty="0">
                <a:solidFill>
                  <a:schemeClr val="bg1"/>
                </a:solidFill>
              </a:rPr>
              <a:t>" class="</a:t>
            </a:r>
            <a:r>
              <a:rPr lang="en-US" altLang="ko-KR" sz="400" dirty="0" err="1">
                <a:solidFill>
                  <a:schemeClr val="bg1"/>
                </a:solidFill>
              </a:rPr>
              <a:t>menuSection</a:t>
            </a:r>
            <a:r>
              <a:rPr lang="en-US" altLang="ko-KR" sz="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	&lt;h2&gt;&lt;a </a:t>
            </a:r>
            <a:r>
              <a:rPr lang="en-US" altLang="ko-KR" sz="400" dirty="0" err="1">
                <a:solidFill>
                  <a:schemeClr val="bg1"/>
                </a:solidFill>
              </a:rPr>
              <a:t>href</a:t>
            </a:r>
            <a:r>
              <a:rPr lang="en-US" altLang="ko-KR" sz="400" dirty="0">
                <a:solidFill>
                  <a:schemeClr val="bg1"/>
                </a:solidFill>
              </a:rPr>
              <a:t>="#</a:t>
            </a:r>
            <a:r>
              <a:rPr lang="en-US" altLang="ko-KR" sz="400" dirty="0" err="1">
                <a:solidFill>
                  <a:schemeClr val="bg1"/>
                </a:solidFill>
              </a:rPr>
              <a:t>api</a:t>
            </a:r>
            <a:r>
              <a:rPr lang="en-US" altLang="ko-KR" sz="400" dirty="0">
                <a:solidFill>
                  <a:schemeClr val="bg1"/>
                </a:solidFill>
              </a:rPr>
              <a:t>"&gt;API&lt;/a&gt;&lt;/h2&gt;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	&lt;p&gt;HTML5</a:t>
            </a:r>
            <a:r>
              <a:rPr lang="ko-KR" altLang="en-US" sz="400" dirty="0">
                <a:solidFill>
                  <a:schemeClr val="bg1"/>
                </a:solidFill>
              </a:rPr>
              <a:t>에는 웹 애플리케이션 제작을 위한 </a:t>
            </a:r>
            <a:r>
              <a:rPr lang="en-US" altLang="ko-KR" sz="400" dirty="0">
                <a:solidFill>
                  <a:schemeClr val="bg1"/>
                </a:solidFill>
              </a:rPr>
              <a:t>API</a:t>
            </a:r>
            <a:r>
              <a:rPr lang="ko-KR" altLang="en-US" sz="400" dirty="0">
                <a:solidFill>
                  <a:schemeClr val="bg1"/>
                </a:solidFill>
              </a:rPr>
              <a:t>들이 다양하게 제시되고 있습니다</a:t>
            </a:r>
            <a:r>
              <a:rPr lang="en-US" altLang="ko-KR" sz="400" dirty="0">
                <a:solidFill>
                  <a:schemeClr val="bg1"/>
                </a:solidFill>
              </a:rPr>
              <a:t>. API</a:t>
            </a:r>
            <a:r>
              <a:rPr lang="ko-KR" altLang="en-US" sz="400" dirty="0">
                <a:solidFill>
                  <a:schemeClr val="bg1"/>
                </a:solidFill>
              </a:rPr>
              <a:t>를 이해하기 위해서는 자바스크립트 문법 뿐만 아니라 </a:t>
            </a:r>
            <a:r>
              <a:rPr lang="en-US" altLang="ko-KR" sz="400" dirty="0">
                <a:solidFill>
                  <a:schemeClr val="bg1"/>
                </a:solidFill>
              </a:rPr>
              <a:t>DOM(Document Object Model)</a:t>
            </a:r>
            <a:r>
              <a:rPr lang="ko-KR" altLang="en-US" sz="400" dirty="0">
                <a:solidFill>
                  <a:schemeClr val="bg1"/>
                </a:solidFill>
              </a:rPr>
              <a:t>에 대한 기본 지식이 필요합니다</a:t>
            </a:r>
            <a:r>
              <a:rPr lang="en-US" altLang="ko-KR" sz="400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	&lt;/div&gt;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400" dirty="0">
                <a:solidFill>
                  <a:schemeClr val="bg1"/>
                </a:solidFill>
              </a:rPr>
              <a:t>&lt;/body&gt;</a:t>
            </a:r>
            <a:endParaRPr lang="ko-KR" altLang="en-US" sz="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메뉴의 구성</a:t>
            </a:r>
            <a:r>
              <a:rPr lang="en-US" altLang="ko-KR" dirty="0" smtClean="0"/>
              <a:t>(3)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3" y="1360608"/>
            <a:ext cx="4879730" cy="2029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02" y="1218044"/>
            <a:ext cx="3333750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27" y="3294183"/>
            <a:ext cx="3248025" cy="131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23" y="4047721"/>
            <a:ext cx="3209925" cy="1333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206" y="1408764"/>
            <a:ext cx="3324225" cy="193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429" y="3638135"/>
            <a:ext cx="3696507" cy="21526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4794849"/>
            <a:ext cx="3219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061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296</TotalTime>
  <Words>134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5주차. 대면 실습</vt:lpstr>
      <vt:lpstr>웹과 모바일의 레이아웃 비교</vt:lpstr>
      <vt:lpstr>웹에서 모바일로의 페이지 변환</vt:lpstr>
      <vt:lpstr>기초 반응형 구조 실습</vt:lpstr>
      <vt:lpstr>다양한 메뉴의 구성(1)   </vt:lpstr>
      <vt:lpstr>다양한 메뉴의 구성(2) </vt:lpstr>
      <vt:lpstr>다양한 메뉴의 구성(3)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대면 실습</dc:title>
  <dc:creator>hallym</dc:creator>
  <cp:lastModifiedBy>hallym</cp:lastModifiedBy>
  <cp:revision>69</cp:revision>
  <dcterms:created xsi:type="dcterms:W3CDTF">2021-03-16T00:38:08Z</dcterms:created>
  <dcterms:modified xsi:type="dcterms:W3CDTF">2023-03-28T09:07:10Z</dcterms:modified>
</cp:coreProperties>
</file>