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70A4-AC6F-4F89-AD52-6467BA269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9B1D9-652D-431F-8D7C-FB1738578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347E0-4592-4359-86DB-2F1DC46C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A90F2-7ACA-4438-931C-3854322D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B5424-2155-409C-B59C-C36F50CC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6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0546-175F-4FB7-8B3E-34E59861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613D9-DD79-4768-B1C2-09E44C890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89AB5-646E-4DE0-B568-C154CE8B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FDEBC-BBD6-4527-9370-33F9142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1250-248E-4268-B30E-BC3E3D3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6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0502F-A526-4742-AEA5-8112E19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81633-7509-4BB4-A456-0921C72B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5619C-44FB-438D-AB5D-4928C01D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BDD69-5058-4C0D-8BB4-A4F36608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A3CFB-D0AF-43F6-AE5C-527887E3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1F1EA-2473-4301-82C4-A79FE09E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CB32B-EDC5-4D47-8FE5-782FA00B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B7059-B560-4486-8C51-82505AE0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5672A-649D-4290-A159-6F9FE116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EFFA8-810D-4767-AD37-A4B17A25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0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E4177-2DF1-4894-A7DD-BCDBA348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D8DCD-FE59-4EF3-9CF7-27767709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BE4D9-C88C-4C23-9852-C9CFC24C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EF80B-9170-4E36-A2A5-64811CC2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13B2D-6626-4AE6-BB8F-21072F8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5D18-69B9-498B-A81F-6722C88B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AFE66-B894-4C0D-B139-24C4D5F6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31189-CCFB-4810-88CA-52E7B069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75C59-89F0-46B8-B4E8-E08B0F4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A1A7B-9A74-4313-8479-AD3280D7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D077B-816D-46C0-B357-295CD1FD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7A5E2-7C31-4AB0-A04E-B45D359A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576A9-A4C8-47B1-9B3F-0AF7EF53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D0416-4B36-4F26-8112-E05C4BAED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45D14-1451-43C5-97D0-2FA691146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7FCB7-459E-463E-B0DA-61450AD03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FD565-D21A-4912-815E-09F6470A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8092F0-5A04-4BFD-B3DA-2FE988EE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8B0EB2-47E2-497E-BD4B-16529B08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0984B-08EA-46EB-A9CA-4B112FBA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1AFF75-50C8-489B-BE19-A5572B5D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17EE8-7AF5-4F96-85D8-DB6306D3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BD2FB-0FFF-4835-AA35-F910C8CA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E2C4D3-9F43-4C01-B7B0-F40321C4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DAE34-75F4-44A4-97AE-218B1B65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60EFF-6DEA-4212-B26C-67CECAF7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3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B531-B99E-4032-B390-06CCCE34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06628-BEA7-40FA-B98F-74B793ED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4182D-127B-48C9-A93B-2A8BF4BE4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2E3C4-B003-4B4D-839C-CE6B70B7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BD8FC-912A-49A8-BE96-5EBB4DD9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4B555-C006-4A80-8CB7-4813188D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1FCC-B102-4125-9420-7B7E0294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5CD4F-35E3-4219-A49A-E54888EBA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D8EB7-A1B5-44E6-9104-D5BADCD21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96AF6-371C-4766-B510-F0BB4921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B361-6988-4359-A4E7-DF0841D1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1CA6B-9D75-479C-BB79-A61AEF6F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0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E3EC7-E242-46F0-AFFE-EE4FBCEE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75C06-8A11-433C-8228-BB2F1BA6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36503-2DE4-455A-B40E-90110DE1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EA96-E183-4E4F-80C2-199E1EADA18E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D0A5B-503E-44C6-A8B9-EE5B4F7D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19201-C395-4272-856C-C0FAFD4F6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3E0E-54AF-446F-AF42-C72D067C5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6558B-17EC-4751-B04D-08C0FD114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200DF-AB28-456D-9714-11277EE5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18" y="4498258"/>
            <a:ext cx="9016181" cy="759542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퀴즈</a:t>
            </a:r>
          </a:p>
        </p:txBody>
      </p:sp>
    </p:spTree>
    <p:extLst>
      <p:ext uri="{BB962C8B-B14F-4D97-AF65-F5344CB8AC3E}">
        <p14:creationId xmlns:p14="http://schemas.microsoft.com/office/powerpoint/2010/main" val="349215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179F-91F8-4ACD-A737-88D7BAC7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E6C020-4E93-463C-845E-8BD024AF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333" y="1825625"/>
            <a:ext cx="6137334" cy="4351338"/>
          </a:xfrm>
        </p:spPr>
      </p:pic>
    </p:spTree>
    <p:extLst>
      <p:ext uri="{BB962C8B-B14F-4D97-AF65-F5344CB8AC3E}">
        <p14:creationId xmlns:p14="http://schemas.microsoft.com/office/powerpoint/2010/main" val="269210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40F09-96BA-4427-BD3D-B90DA3CF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CBDC4D-8C20-4642-8F5C-F464682C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627" y="1825625"/>
            <a:ext cx="3562745" cy="4351338"/>
          </a:xfrm>
        </p:spPr>
      </p:pic>
    </p:spTree>
    <p:extLst>
      <p:ext uri="{BB962C8B-B14F-4D97-AF65-F5344CB8AC3E}">
        <p14:creationId xmlns:p14="http://schemas.microsoft.com/office/powerpoint/2010/main" val="99859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68A2F-00AA-494F-BD96-A24C4B81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2D7CF6-CFF8-4A9D-976D-0C81D62A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455" y="1825625"/>
            <a:ext cx="6411090" cy="4351338"/>
          </a:xfrm>
        </p:spPr>
      </p:pic>
    </p:spTree>
    <p:extLst>
      <p:ext uri="{BB962C8B-B14F-4D97-AF65-F5344CB8AC3E}">
        <p14:creationId xmlns:p14="http://schemas.microsoft.com/office/powerpoint/2010/main" val="36480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F2404-D3D9-42CA-9CCF-D83B07BB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9AE30-D8E2-45C6-BC51-D65419649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737" y="1825625"/>
            <a:ext cx="4316526" cy="4351338"/>
          </a:xfrm>
        </p:spPr>
      </p:pic>
    </p:spTree>
    <p:extLst>
      <p:ext uri="{BB962C8B-B14F-4D97-AF65-F5344CB8AC3E}">
        <p14:creationId xmlns:p14="http://schemas.microsoft.com/office/powerpoint/2010/main" val="169494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CCD4-1C72-4AFB-915F-2DA7A458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7B2115-01FF-4B32-B0D8-CF63CAB55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412" y="1825625"/>
            <a:ext cx="5415176" cy="4351338"/>
          </a:xfrm>
        </p:spPr>
      </p:pic>
    </p:spTree>
    <p:extLst>
      <p:ext uri="{BB962C8B-B14F-4D97-AF65-F5344CB8AC3E}">
        <p14:creationId xmlns:p14="http://schemas.microsoft.com/office/powerpoint/2010/main" val="197784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6EB9C-5441-40DB-BFB7-CBDCA81D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E0120E-B7C8-4871-9FF2-B5941C4C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07" y="2491371"/>
            <a:ext cx="4734586" cy="3019846"/>
          </a:xfrm>
        </p:spPr>
      </p:pic>
    </p:spTree>
    <p:extLst>
      <p:ext uri="{BB962C8B-B14F-4D97-AF65-F5344CB8AC3E}">
        <p14:creationId xmlns:p14="http://schemas.microsoft.com/office/powerpoint/2010/main" val="57615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557A3-517E-4BAC-8B15-70659338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3D7CD-4F47-4902-81F7-54918621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1938843"/>
            <a:ext cx="7983064" cy="4124901"/>
          </a:xfrm>
        </p:spPr>
      </p:pic>
    </p:spTree>
    <p:extLst>
      <p:ext uri="{BB962C8B-B14F-4D97-AF65-F5344CB8AC3E}">
        <p14:creationId xmlns:p14="http://schemas.microsoft.com/office/powerpoint/2010/main" val="178551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0B-7684-492D-8DD3-73AAB1C2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8FC65A-965A-44EB-BFBB-8A16F37A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69" y="2678115"/>
            <a:ext cx="3406442" cy="19950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2950B7-7D1B-4A02-8712-23558217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61" y="2678115"/>
            <a:ext cx="2748500" cy="1964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7F2AA6-21B7-438A-883D-73157848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0" y="2650692"/>
            <a:ext cx="2778054" cy="19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8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79BD-93B3-4A3A-B642-F1753F7B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1E9809-2D3E-4AE7-85CD-B798CE0B7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70" y="2062686"/>
            <a:ext cx="4906060" cy="3877216"/>
          </a:xfrm>
        </p:spPr>
      </p:pic>
    </p:spTree>
    <p:extLst>
      <p:ext uri="{BB962C8B-B14F-4D97-AF65-F5344CB8AC3E}">
        <p14:creationId xmlns:p14="http://schemas.microsoft.com/office/powerpoint/2010/main" val="114383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BC14D-3A12-4C2B-86F4-A30CB7D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147A08-D1CE-485F-934F-1F53A3095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33" y="1690688"/>
            <a:ext cx="3856915" cy="23356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6C79B9-6247-4A38-A59F-20FE8ED1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79" y="4091678"/>
            <a:ext cx="3810818" cy="2151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921BE-BA75-4BFE-8429-F29FBBFF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61" y="1690688"/>
            <a:ext cx="3741669" cy="24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88A7-2C86-4560-8215-0CC75A60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C46AD5-CCBE-4872-94A5-62C6FCEC2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800" y="1825625"/>
            <a:ext cx="5224399" cy="4351338"/>
          </a:xfrm>
        </p:spPr>
      </p:pic>
    </p:spTree>
    <p:extLst>
      <p:ext uri="{BB962C8B-B14F-4D97-AF65-F5344CB8AC3E}">
        <p14:creationId xmlns:p14="http://schemas.microsoft.com/office/powerpoint/2010/main" val="112117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5904-0949-4100-BAA8-8B11A9F0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10_</a:t>
            </a:r>
            <a:r>
              <a:rPr lang="ko-KR" altLang="en-US" dirty="0"/>
              <a:t>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DD797BD-5C95-46CD-AA98-AE892608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99" y="2224633"/>
            <a:ext cx="7887801" cy="3553321"/>
          </a:xfrm>
        </p:spPr>
      </p:pic>
    </p:spTree>
    <p:extLst>
      <p:ext uri="{BB962C8B-B14F-4D97-AF65-F5344CB8AC3E}">
        <p14:creationId xmlns:p14="http://schemas.microsoft.com/office/powerpoint/2010/main" val="315449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0DD89-566C-4106-8450-E495744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10_</a:t>
            </a:r>
            <a:r>
              <a:rPr lang="ko-KR" altLang="en-US" dirty="0"/>
              <a:t>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FB4BE7-4887-47F1-B09A-B46F5B58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500" y="2853197"/>
            <a:ext cx="4801270" cy="2591162"/>
          </a:xfrm>
        </p:spPr>
      </p:pic>
    </p:spTree>
    <p:extLst>
      <p:ext uri="{BB962C8B-B14F-4D97-AF65-F5344CB8AC3E}">
        <p14:creationId xmlns:p14="http://schemas.microsoft.com/office/powerpoint/2010/main" val="391437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5CE22-DA55-455C-9F45-8B168DB1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4CCF50-34C6-4842-8F44-29B5EC0F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234" y="2777160"/>
            <a:ext cx="3991532" cy="2448267"/>
          </a:xfrm>
        </p:spPr>
      </p:pic>
    </p:spTree>
    <p:extLst>
      <p:ext uri="{BB962C8B-B14F-4D97-AF65-F5344CB8AC3E}">
        <p14:creationId xmlns:p14="http://schemas.microsoft.com/office/powerpoint/2010/main" val="128524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29C8E-76BB-488B-8BC0-4C355C93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356ED3-4473-4B47-B512-D7A6B6F11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72" y="1825625"/>
            <a:ext cx="5300856" cy="4351338"/>
          </a:xfrm>
        </p:spPr>
      </p:pic>
    </p:spTree>
    <p:extLst>
      <p:ext uri="{BB962C8B-B14F-4D97-AF65-F5344CB8AC3E}">
        <p14:creationId xmlns:p14="http://schemas.microsoft.com/office/powerpoint/2010/main" val="351914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71A97-0AF4-40B8-A218-FC7EA890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7CFC40-AC1E-45A2-ACD7-E4752FC2E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208" y="2405634"/>
            <a:ext cx="3105583" cy="3191320"/>
          </a:xfrm>
        </p:spPr>
      </p:pic>
    </p:spTree>
    <p:extLst>
      <p:ext uri="{BB962C8B-B14F-4D97-AF65-F5344CB8AC3E}">
        <p14:creationId xmlns:p14="http://schemas.microsoft.com/office/powerpoint/2010/main" val="41801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165C-76F1-4258-8914-F023AF78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EC48E5-39EB-48D8-BB0A-0DCF4BE1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287" y="1825625"/>
            <a:ext cx="4653425" cy="4351338"/>
          </a:xfrm>
        </p:spPr>
      </p:pic>
    </p:spTree>
    <p:extLst>
      <p:ext uri="{BB962C8B-B14F-4D97-AF65-F5344CB8AC3E}">
        <p14:creationId xmlns:p14="http://schemas.microsoft.com/office/powerpoint/2010/main" val="41634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311C-4823-442C-84D0-36D12DD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275D96-6A31-4B7D-ACDA-ABAC6626F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29" y="2381818"/>
            <a:ext cx="3343742" cy="3238952"/>
          </a:xfrm>
        </p:spPr>
      </p:pic>
    </p:spTree>
    <p:extLst>
      <p:ext uri="{BB962C8B-B14F-4D97-AF65-F5344CB8AC3E}">
        <p14:creationId xmlns:p14="http://schemas.microsoft.com/office/powerpoint/2010/main" val="43847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938B9-0B58-44C9-8D19-4C073CE8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6DCABB-1F36-42AF-AA69-F82255962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561" y="1825625"/>
            <a:ext cx="4034877" cy="4351338"/>
          </a:xfrm>
        </p:spPr>
      </p:pic>
    </p:spTree>
    <p:extLst>
      <p:ext uri="{BB962C8B-B14F-4D97-AF65-F5344CB8AC3E}">
        <p14:creationId xmlns:p14="http://schemas.microsoft.com/office/powerpoint/2010/main" val="10289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E119-E626-4C29-B226-F8B88B5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4_</a:t>
            </a:r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6AE693-B0E5-43EB-A5B4-FED1E785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839" y="1825625"/>
            <a:ext cx="2080321" cy="4351338"/>
          </a:xfrm>
        </p:spPr>
      </p:pic>
    </p:spTree>
    <p:extLst>
      <p:ext uri="{BB962C8B-B14F-4D97-AF65-F5344CB8AC3E}">
        <p14:creationId xmlns:p14="http://schemas.microsoft.com/office/powerpoint/2010/main" val="187238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와이드스크린</PresentationFormat>
  <Paragraphs>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20217154_지준오</vt:lpstr>
      <vt:lpstr>문제1_코드</vt:lpstr>
      <vt:lpstr>문제1_실행</vt:lpstr>
      <vt:lpstr>문제2_코드</vt:lpstr>
      <vt:lpstr>문제2_실행</vt:lpstr>
      <vt:lpstr>문제3_코드</vt:lpstr>
      <vt:lpstr>문제3_실행</vt:lpstr>
      <vt:lpstr>문제4_코드</vt:lpstr>
      <vt:lpstr>문제4_실행</vt:lpstr>
      <vt:lpstr>문제5_코드</vt:lpstr>
      <vt:lpstr>문제5_실행</vt:lpstr>
      <vt:lpstr>문제6_코드</vt:lpstr>
      <vt:lpstr>문제6_실행</vt:lpstr>
      <vt:lpstr>문제7_코드</vt:lpstr>
      <vt:lpstr>문제7_실행</vt:lpstr>
      <vt:lpstr>문제8_코드</vt:lpstr>
      <vt:lpstr>문제8_실행</vt:lpstr>
      <vt:lpstr>문제9_코드</vt:lpstr>
      <vt:lpstr>문제9_실행</vt:lpstr>
      <vt:lpstr>문제10_코드</vt:lpstr>
      <vt:lpstr>문제10_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2</cp:revision>
  <dcterms:created xsi:type="dcterms:W3CDTF">2023-04-05T07:55:23Z</dcterms:created>
  <dcterms:modified xsi:type="dcterms:W3CDTF">2023-04-05T08:09:48Z</dcterms:modified>
</cp:coreProperties>
</file>