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2" r:id="rId28"/>
    <p:sldId id="283" r:id="rId29"/>
    <p:sldId id="284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2CF8F-5FB3-449F-BD27-B95A40850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FDC9B-61F5-4E43-B162-7F685C97A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B2098-7205-41BE-8500-A4669714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5FE15-5E87-4243-85DD-32CA2AFC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87CDD-D714-4277-8977-406F8DA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9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67C88-9D3A-4AE1-BD27-36EF1EE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34475-0870-4E9E-9688-0B8D76E86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CA7F7-6A59-4FE2-8B51-519645A2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62FA5-5354-4E2E-B928-F1245A12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C34B-F3B2-48B3-80A0-7A10DA2C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4F7AF9-9E95-4937-8300-4372CB9C4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CD0E13-0BF0-441A-BD14-85D13A53E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73CC9-D693-4C1D-A6B7-0ED1234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58D4-BF6C-4916-BE18-AAA8C7B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6F34B-63D2-4379-8467-CD73860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81626-6B92-4798-8477-BF128E36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82DFA-FF48-49C4-8751-B0173BE1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ABA69-E1F7-436B-8E2E-57D2163B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F5A84-3E82-40B9-83EA-0980C45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B740-2171-4E87-86B9-484C58F7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412A4-B5A1-463C-8095-C1D66F3E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77972-4DCF-4AE6-AF58-AA2D10E5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22EEC-2DD5-4CA9-BA18-D7D6A97D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CADE7-E002-4963-B509-7F17DCE6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1B20D-ADF3-40B1-9472-76EE843A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1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B62A-56AB-4A8D-9C68-F7806471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E355F-404F-4F71-B5F6-51DD4D16B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3B3FE-BE59-4F07-B149-D3D5FBA73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5DA2F-201E-4789-9A71-FBC7101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92F2E-BF76-45D8-B1F8-FFA98A57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AB418-32EE-4791-8F9B-2301626C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3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5BC2F-94D4-4C6E-82CB-C58CD080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CF03D-CC75-492D-9B9E-3993FAE6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6BB0A-9BDF-4FFB-BA8A-8333AD0F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F9C92B-4F2C-46BD-90AF-BC679555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272C6-7BD0-4C2B-B70B-CFE9AF30A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4F4E7-683C-46F6-A76D-0BAA0C3F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DD763E-7F37-4630-A466-8E02B45F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256401-0524-4A73-AAE4-62C3941A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713A-D88F-4B6B-82A9-73630191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AF450E-900B-4EEF-B77A-4A74F0D8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9DA22C-8B5F-4F34-9EBB-479ED697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305CFA-D00E-4FB9-9469-43ABCAE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DD6EF2-8C44-4DFC-ABF7-CFFFAA78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879F4B-6D37-430E-92AA-B5E4417F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DAB19-2C31-41DA-8037-7C36D602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9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64BD-7DA9-40E6-A2BE-EF92DD6E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B581F-553B-4BCA-A67A-A14AF347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7775C-4B68-4855-8226-900BE4E45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0918D-5518-475C-B458-D8115C0E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FAD73-27C3-4BD3-8CFB-B90FB61F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F63C9-B3B3-4209-8348-107621C5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3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1224A-353C-4660-A1B8-4721F3D5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C98CCD-50B7-42B1-B224-B83DF7467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EE574-2649-44CF-A16E-4110BF7B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0844B-7FB7-4830-BBEF-29330AD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1994C-86CE-47F8-9367-0976B30F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D4790-8D1E-46DE-8A97-9C2818AA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8F4772-606F-440A-8ACE-9C960CAC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38-F063-4AE7-B2B2-482114E2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E4DB7-FFD2-4D6A-B74A-434154F76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8A10-3A91-420A-BA82-8654F9D7F4FF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790D5-7649-480D-9EE2-EC78EB74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14513-822D-42C7-A31B-4F682F8D8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43EB-6C3B-4BFA-8EA5-8F59A2C60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8B05-4D7F-4643-82AE-1184F914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ko-KR" dirty="0"/>
              <a:t>20217154_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337FF-4405-47FA-93D8-D8F3E497B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232901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2D9EE-D458-4759-8371-C8BD33EA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167DAA-1F1F-4A40-BCB3-EDEE2F1C6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21" y="1796128"/>
            <a:ext cx="294684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6C580C-1369-4007-AF17-5235FAF73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572" y="1796128"/>
            <a:ext cx="384863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B6FC8-5AF7-4947-B6BD-1AA0EF62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4D644A-8634-4F4D-8B52-47AD2F904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524"/>
            <a:ext cx="10088383" cy="3238952"/>
          </a:xfrm>
        </p:spPr>
      </p:pic>
    </p:spTree>
    <p:extLst>
      <p:ext uri="{BB962C8B-B14F-4D97-AF65-F5344CB8AC3E}">
        <p14:creationId xmlns:p14="http://schemas.microsoft.com/office/powerpoint/2010/main" val="221403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F9261-C5BF-4CDF-B984-1524D8FF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30A7394-8B2D-462B-AEFC-BE43957CD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0471"/>
            <a:ext cx="7001852" cy="3277057"/>
          </a:xfrm>
        </p:spPr>
      </p:pic>
    </p:spTree>
    <p:extLst>
      <p:ext uri="{BB962C8B-B14F-4D97-AF65-F5344CB8AC3E}">
        <p14:creationId xmlns:p14="http://schemas.microsoft.com/office/powerpoint/2010/main" val="374307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E6B2-8702-487E-A524-301929E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F94300-7CB9-4CB2-BDCC-66CF7D0C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3942"/>
            <a:ext cx="3524742" cy="28007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FF9217-0EB5-45C2-9DD1-F02B80DD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55" y="2423942"/>
            <a:ext cx="398200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5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44EC0-7960-42D3-8AA6-659B18D6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6_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44BE9C-B169-4E3D-A839-A6CE00432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4967"/>
            <a:ext cx="10126488" cy="2972215"/>
          </a:xfrm>
        </p:spPr>
      </p:pic>
    </p:spTree>
    <p:extLst>
      <p:ext uri="{BB962C8B-B14F-4D97-AF65-F5344CB8AC3E}">
        <p14:creationId xmlns:p14="http://schemas.microsoft.com/office/powerpoint/2010/main" val="339090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C8A16-419A-444D-AA1B-6DE19BED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6_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1B5FC5-616A-4B6E-B6B9-AEC47C826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103"/>
            <a:ext cx="6839905" cy="3181794"/>
          </a:xfrm>
        </p:spPr>
      </p:pic>
    </p:spTree>
    <p:extLst>
      <p:ext uri="{BB962C8B-B14F-4D97-AF65-F5344CB8AC3E}">
        <p14:creationId xmlns:p14="http://schemas.microsoft.com/office/powerpoint/2010/main" val="368523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FBDDC-BF4F-4F25-820E-A1608A5E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6_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26DE07-799A-451C-81D0-4DE22536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3296110" cy="24292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8771FD-A531-4A80-936C-C81EEA88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9901"/>
            <a:ext cx="913575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8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8E892-E56F-45DD-A159-E0729FAB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7_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A58ACE-6722-4845-BB27-C7614BFA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976"/>
            <a:ext cx="10515600" cy="3202047"/>
          </a:xfrm>
        </p:spPr>
      </p:pic>
    </p:spTree>
    <p:extLst>
      <p:ext uri="{BB962C8B-B14F-4D97-AF65-F5344CB8AC3E}">
        <p14:creationId xmlns:p14="http://schemas.microsoft.com/office/powerpoint/2010/main" val="250498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873F9-A797-4A29-9FA0-5377AF7B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7_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1DCFC2-E1E3-4983-B77C-7E3A58F1F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9044"/>
            <a:ext cx="7163800" cy="3629532"/>
          </a:xfrm>
        </p:spPr>
      </p:pic>
    </p:spTree>
    <p:extLst>
      <p:ext uri="{BB962C8B-B14F-4D97-AF65-F5344CB8AC3E}">
        <p14:creationId xmlns:p14="http://schemas.microsoft.com/office/powerpoint/2010/main" val="146462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42A14-6C09-4AFB-A5EE-65EE972B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7_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F9E0A-4CDC-4C0E-8DFD-F28930DB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22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1DEA-1096-4222-B31C-2BA17322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911265-D35E-4191-ABFC-A0CE36EB7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121"/>
            <a:ext cx="6240531" cy="4351338"/>
          </a:xfrm>
        </p:spPr>
      </p:pic>
    </p:spTree>
    <p:extLst>
      <p:ext uri="{BB962C8B-B14F-4D97-AF65-F5344CB8AC3E}">
        <p14:creationId xmlns:p14="http://schemas.microsoft.com/office/powerpoint/2010/main" val="262077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FB7A3-0E2A-49FC-BB72-287168B9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8_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85EEBF-EB5F-457B-99D6-F9E36675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627"/>
            <a:ext cx="7783011" cy="4277322"/>
          </a:xfrm>
        </p:spPr>
      </p:pic>
    </p:spTree>
    <p:extLst>
      <p:ext uri="{BB962C8B-B14F-4D97-AF65-F5344CB8AC3E}">
        <p14:creationId xmlns:p14="http://schemas.microsoft.com/office/powerpoint/2010/main" val="3615971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DB3A3-638F-4643-BEF5-0746F570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8_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30A180-7331-4E63-9C57-235C0CF49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0130"/>
            <a:ext cx="3791479" cy="2257740"/>
          </a:xfrm>
        </p:spPr>
      </p:pic>
    </p:spTree>
    <p:extLst>
      <p:ext uri="{BB962C8B-B14F-4D97-AF65-F5344CB8AC3E}">
        <p14:creationId xmlns:p14="http://schemas.microsoft.com/office/powerpoint/2010/main" val="429471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CE7A-A816-48EC-86C5-370C02C8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9_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7CD65A-08DF-4889-A845-21E011273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748903" cy="4351338"/>
          </a:xfrm>
        </p:spPr>
      </p:pic>
    </p:spTree>
    <p:extLst>
      <p:ext uri="{BB962C8B-B14F-4D97-AF65-F5344CB8AC3E}">
        <p14:creationId xmlns:p14="http://schemas.microsoft.com/office/powerpoint/2010/main" val="3693340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C1B16-9502-49C8-97C3-9AFDA114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9_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2F882E-A5B0-456A-B200-E4864D25E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1402" y="557263"/>
            <a:ext cx="2928417" cy="5926557"/>
          </a:xfrm>
        </p:spPr>
      </p:pic>
    </p:spTree>
    <p:extLst>
      <p:ext uri="{BB962C8B-B14F-4D97-AF65-F5344CB8AC3E}">
        <p14:creationId xmlns:p14="http://schemas.microsoft.com/office/powerpoint/2010/main" val="282109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4070-0E92-4007-8A4A-D93BDC9F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10_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D179FE-FA7F-4BD8-86C2-3FD786E0D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374"/>
            <a:ext cx="6867202" cy="4351338"/>
          </a:xfrm>
        </p:spPr>
      </p:pic>
    </p:spTree>
    <p:extLst>
      <p:ext uri="{BB962C8B-B14F-4D97-AF65-F5344CB8AC3E}">
        <p14:creationId xmlns:p14="http://schemas.microsoft.com/office/powerpoint/2010/main" val="105746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2780A-E657-4A2D-98AF-2D740901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10_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B322BE-1D3B-4132-AC96-19E0333A8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515" y="2063586"/>
            <a:ext cx="5842819" cy="217262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C9A4A5-D285-46F9-8005-BCE2DFB8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3586"/>
            <a:ext cx="3429479" cy="1609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B41236-737F-41E5-8D7A-BA50216BF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7" y="3988628"/>
            <a:ext cx="331516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10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5D27-C3DD-4A23-8684-86D65C68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11_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11C1B-E55C-4969-8911-A1926D4A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110"/>
            <a:ext cx="10515600" cy="3373941"/>
          </a:xfrm>
        </p:spPr>
      </p:pic>
    </p:spTree>
    <p:extLst>
      <p:ext uri="{BB962C8B-B14F-4D97-AF65-F5344CB8AC3E}">
        <p14:creationId xmlns:p14="http://schemas.microsoft.com/office/powerpoint/2010/main" val="99731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5B686-C18B-4CCF-B6C2-D3EFAC87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11_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1116D3-1CA2-4FEE-AAD7-9100E645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5936"/>
            <a:ext cx="7240010" cy="3362794"/>
          </a:xfrm>
        </p:spPr>
      </p:pic>
    </p:spTree>
    <p:extLst>
      <p:ext uri="{BB962C8B-B14F-4D97-AF65-F5344CB8AC3E}">
        <p14:creationId xmlns:p14="http://schemas.microsoft.com/office/powerpoint/2010/main" val="102460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CE6C0-5B37-4382-B34B-7D5CABE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11_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CA8C12-D256-455C-997F-038AB3C58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2177"/>
            <a:ext cx="6154009" cy="2133898"/>
          </a:xfrm>
        </p:spPr>
      </p:pic>
    </p:spTree>
    <p:extLst>
      <p:ext uri="{BB962C8B-B14F-4D97-AF65-F5344CB8AC3E}">
        <p14:creationId xmlns:p14="http://schemas.microsoft.com/office/powerpoint/2010/main" val="1343662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1524E-91F7-4478-933C-CC84A3D5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12_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981A5D-60E3-437F-9C1E-62C5E0733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63800" cy="320084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3B4413-389F-4421-B2D7-2A8432C5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5886"/>
            <a:ext cx="608732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DC06C-281E-413A-A332-F321A604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F4D109-7730-4A21-85B0-923A17262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88621" cy="4351338"/>
          </a:xfrm>
        </p:spPr>
      </p:pic>
    </p:spTree>
    <p:extLst>
      <p:ext uri="{BB962C8B-B14F-4D97-AF65-F5344CB8AC3E}">
        <p14:creationId xmlns:p14="http://schemas.microsoft.com/office/powerpoint/2010/main" val="2592902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41E4-C5E2-4E21-8DBC-757E519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12_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B115AA-7933-4FDC-BDAE-5A7D05CF1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023"/>
            <a:ext cx="5506218" cy="2267266"/>
          </a:xfrm>
        </p:spPr>
      </p:pic>
    </p:spTree>
    <p:extLst>
      <p:ext uri="{BB962C8B-B14F-4D97-AF65-F5344CB8AC3E}">
        <p14:creationId xmlns:p14="http://schemas.microsoft.com/office/powerpoint/2010/main" val="3013161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D452F-DF05-46AF-B8C8-7AE2E925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13_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F9A865-A12C-45B5-9B99-C855D0295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919"/>
            <a:ext cx="7887801" cy="3134162"/>
          </a:xfrm>
        </p:spPr>
      </p:pic>
    </p:spTree>
    <p:extLst>
      <p:ext uri="{BB962C8B-B14F-4D97-AF65-F5344CB8AC3E}">
        <p14:creationId xmlns:p14="http://schemas.microsoft.com/office/powerpoint/2010/main" val="438437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C1FD7-7BF6-4702-A782-324939C0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13_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C2516A-BF75-4C29-A696-944526FF7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4080"/>
            <a:ext cx="3715268" cy="2162477"/>
          </a:xfrm>
        </p:spPr>
      </p:pic>
    </p:spTree>
    <p:extLst>
      <p:ext uri="{BB962C8B-B14F-4D97-AF65-F5344CB8AC3E}">
        <p14:creationId xmlns:p14="http://schemas.microsoft.com/office/powerpoint/2010/main" val="19666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2AFF1-09E9-4FCC-8C30-3477384E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2F5F2D-4E9A-4DA3-98C5-D6F774E63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159"/>
            <a:ext cx="3286584" cy="38962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B5B538-4F91-4E8A-8090-F22F269B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40" y="2053159"/>
            <a:ext cx="2943636" cy="35533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7E083B-8A38-4E48-B247-8F23BEA5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72" y="2053160"/>
            <a:ext cx="2553056" cy="40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1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C3C7-3DB0-470D-B132-ACE0A9D9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FA119C-889F-4B22-A76E-F8ED14C98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128"/>
            <a:ext cx="8851864" cy="4351338"/>
          </a:xfrm>
        </p:spPr>
      </p:pic>
    </p:spTree>
    <p:extLst>
      <p:ext uri="{BB962C8B-B14F-4D97-AF65-F5344CB8AC3E}">
        <p14:creationId xmlns:p14="http://schemas.microsoft.com/office/powerpoint/2010/main" val="340396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45D06-B9C7-4B58-8E50-0AAC24A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AF0E3D-2056-4C79-AC63-B38BF1F9E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00233" cy="4652502"/>
          </a:xfrm>
        </p:spPr>
      </p:pic>
    </p:spTree>
    <p:extLst>
      <p:ext uri="{BB962C8B-B14F-4D97-AF65-F5344CB8AC3E}">
        <p14:creationId xmlns:p14="http://schemas.microsoft.com/office/powerpoint/2010/main" val="295803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D93CA-09C9-40CF-AF4B-AA9DBDBD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2_</a:t>
            </a:r>
            <a:r>
              <a:rPr lang="ko-KR" altLang="en-US" dirty="0"/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F9A13C-DE6C-4082-B755-410EB177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42" y="1690688"/>
            <a:ext cx="4026192" cy="4800159"/>
          </a:xfrm>
          <a:prstGeom prst="rect">
            <a:avLst/>
          </a:prstGeo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D66E32DC-DECC-4E6C-A7BA-80AC0F34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420" y="1690688"/>
            <a:ext cx="3058824" cy="4165208"/>
          </a:xfrm>
        </p:spPr>
      </p:pic>
    </p:spTree>
    <p:extLst>
      <p:ext uri="{BB962C8B-B14F-4D97-AF65-F5344CB8AC3E}">
        <p14:creationId xmlns:p14="http://schemas.microsoft.com/office/powerpoint/2010/main" val="48867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0AA19-A7AF-466E-B257-08560506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7228A5-A7D1-436D-9D84-F3FE7D86C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115"/>
            <a:ext cx="8218327" cy="4351338"/>
          </a:xfrm>
        </p:spPr>
      </p:pic>
    </p:spTree>
    <p:extLst>
      <p:ext uri="{BB962C8B-B14F-4D97-AF65-F5344CB8AC3E}">
        <p14:creationId xmlns:p14="http://schemas.microsoft.com/office/powerpoint/2010/main" val="32378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08A16-D0CB-450A-9F6B-335A2AC2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05C65C-5A45-4050-907B-465AEA7AA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871"/>
            <a:ext cx="5736513" cy="4351338"/>
          </a:xfrm>
        </p:spPr>
      </p:pic>
    </p:spTree>
    <p:extLst>
      <p:ext uri="{BB962C8B-B14F-4D97-AF65-F5344CB8AC3E}">
        <p14:creationId xmlns:p14="http://schemas.microsoft.com/office/powerpoint/2010/main" val="373822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158</Words>
  <Application>Microsoft Office PowerPoint</Application>
  <PresentationFormat>와이드스크린</PresentationFormat>
  <Paragraphs>33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20217154_지준오</vt:lpstr>
      <vt:lpstr>실습1_코드_1</vt:lpstr>
      <vt:lpstr>실습1_코드_2</vt:lpstr>
      <vt:lpstr>실습1_결과</vt:lpstr>
      <vt:lpstr>실습2_코드_1</vt:lpstr>
      <vt:lpstr>실습2_코드_2</vt:lpstr>
      <vt:lpstr>실습2_결과</vt:lpstr>
      <vt:lpstr>실습3_코드_1</vt:lpstr>
      <vt:lpstr>실습3_코드_2</vt:lpstr>
      <vt:lpstr>실습3_결과</vt:lpstr>
      <vt:lpstr>실습5_코드_1</vt:lpstr>
      <vt:lpstr>실습5_코드_2</vt:lpstr>
      <vt:lpstr>실습5_결과</vt:lpstr>
      <vt:lpstr>실습6_코드_1</vt:lpstr>
      <vt:lpstr>실습6_코드_2</vt:lpstr>
      <vt:lpstr>실습6_결과</vt:lpstr>
      <vt:lpstr>실습7_코드_1</vt:lpstr>
      <vt:lpstr>실습7_코드_2</vt:lpstr>
      <vt:lpstr>실습7_결과</vt:lpstr>
      <vt:lpstr>실습8_코드</vt:lpstr>
      <vt:lpstr>실습8_결과</vt:lpstr>
      <vt:lpstr>실습9_코드</vt:lpstr>
      <vt:lpstr>실습9_결과</vt:lpstr>
      <vt:lpstr>실습10_코드</vt:lpstr>
      <vt:lpstr>실습10_결과</vt:lpstr>
      <vt:lpstr>실습11_코드_1</vt:lpstr>
      <vt:lpstr>실습11_코드_2</vt:lpstr>
      <vt:lpstr>실습11_결과</vt:lpstr>
      <vt:lpstr>실습12_코드</vt:lpstr>
      <vt:lpstr>실습12_결과</vt:lpstr>
      <vt:lpstr>실습13_코드</vt:lpstr>
      <vt:lpstr>실습13_결과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jijunoh</dc:creator>
  <cp:lastModifiedBy>jijunoh</cp:lastModifiedBy>
  <cp:revision>1</cp:revision>
  <dcterms:created xsi:type="dcterms:W3CDTF">2023-04-11T10:53:27Z</dcterms:created>
  <dcterms:modified xsi:type="dcterms:W3CDTF">2023-04-11T12:26:08Z</dcterms:modified>
</cp:coreProperties>
</file>