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C4EF9-EC52-4685-9AD0-82B5131E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A5080-C3F5-4286-8B3D-174D939E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21F0C-7F99-4656-B31C-66F7D23D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53F39-B46B-410B-B3C8-F170EBB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417FF-5494-4244-A090-C1A4290B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78C8D-3856-4740-BF18-E79C059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71B1E-CE5F-4294-A8A8-39A9C87E5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93628-0D78-4B91-9D02-D429E34E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DF25E-89ED-4DCD-8E1E-FD7ECD45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71601-4225-4991-BFD3-3214D49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C06572-8F69-4C58-A596-174705546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3E22D-48F7-4B24-AD31-12A9E315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C95CF-01B8-4730-9A30-2CA55B95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F64AA-68A8-49C5-93E5-831BF090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2CB29-AA9A-4D18-97C1-FD2CCA43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2007-E06B-41BE-8635-01589F78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775B2-53F9-4569-BA31-B9B39D3C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427E6-4FEA-415E-8280-951A3A8A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1DE33-10D7-4198-95FB-12C3593F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7081-8511-4DEC-A76A-0F4D6D6B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8F07-8F53-48F3-990C-BF7C0330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9502C-96E8-43CA-A8B8-626E59BF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0AFC6-9A7B-4B5C-AA18-0558CAEE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098D3-19BC-4510-8BD1-48354E01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36CC2-D758-41CD-A178-0F70177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09E2-1001-4735-A119-A62BDC1C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EE05-1D98-4F18-99F4-46D001B2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E2872-A221-4B33-BAE6-4832FD74C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B74D2-F60A-473A-80BC-2BCA866E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6D60F-8A80-498A-B951-F6833224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D42DE-1233-412F-9197-065BA35C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8739-FB68-4A8D-851F-9EB34F0F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2E7B6-71C1-4AD0-9E28-EFA38C09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A2D54-389D-4EEE-A111-92C2EF6F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9C1E63-2A93-49DF-889A-BA6F88879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B2D9D9-586C-4138-AF91-BE14A3E8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923AE-ED77-45F0-8C00-0D440111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EFA887-5B8A-49DC-9464-070284DE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8F5E0A-497F-4BE7-9A09-9DFEB673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EFBD-329C-49AA-AE90-3BAA7657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1B1E22-3454-4669-B7C7-C824E5E5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4D771-D3DA-476B-A768-E4A5A329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B42D1-A9A9-46BA-B460-4D12F1E1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615BD-6F99-46B4-B966-5F5478E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DBCFB2-1945-4F55-8C8E-4238AC5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0C8C9-FF4C-419D-951C-8691DBA3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7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C31A9-AD75-4CFA-9945-9B977ED1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6B7C3-63C2-4D3B-91F6-EA353E1E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7F6A0-4ED5-41B6-91F3-7643DBE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D0216-796E-4F4D-9CB4-F43BDA41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755BE-8CF0-4DAB-93F7-29C0DB65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B4C82-F4AC-46F6-BB37-E0C18C4F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8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73DAB-8201-467C-9904-479F1536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D85CC-162A-422E-BC49-1B8903FC1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206BB-41E0-44A0-93D5-650839D1D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433EC-28BC-46D4-A296-DC23573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6355B-A299-4B9E-A197-97AAF533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69DC9-CD0A-418B-9648-A1ACBF3D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7E372A-A538-412C-9F2F-190DF074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161EA-B15E-4FE3-BB17-045AEF41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07F3F-4507-4F8F-98B2-E9C21C7C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8BB5-1E40-4D05-BC3C-ABC9DC139DA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4ED9C-8231-4DC1-9A30-BDFBFD58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00F87-E1AC-409B-9773-61CCE738B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53DB-0E00-4EB0-A8B7-3015F87E4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82819-00FE-4C2C-94E0-63508D336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 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BF6BA-84B4-41FB-8C69-D36DA51DF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퀴즈</a:t>
            </a:r>
          </a:p>
        </p:txBody>
      </p:sp>
    </p:spTree>
    <p:extLst>
      <p:ext uri="{BB962C8B-B14F-4D97-AF65-F5344CB8AC3E}">
        <p14:creationId xmlns:p14="http://schemas.microsoft.com/office/powerpoint/2010/main" val="356107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DCED-FD1A-4874-AF2A-1DCE3849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29B625-2BC6-43CF-98CE-9E61916D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7350"/>
            <a:ext cx="6496957" cy="2619741"/>
          </a:xfrm>
        </p:spPr>
      </p:pic>
    </p:spTree>
    <p:extLst>
      <p:ext uri="{BB962C8B-B14F-4D97-AF65-F5344CB8AC3E}">
        <p14:creationId xmlns:p14="http://schemas.microsoft.com/office/powerpoint/2010/main" val="302749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AC1E-9FB9-454F-B4DE-AB8BAF0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FEB0B6-AFF2-4FE2-9F79-E99F7A241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570"/>
            <a:ext cx="2886478" cy="19052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7BB3E8-28AD-4D3C-98E9-77925BAC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11" y="2009570"/>
            <a:ext cx="2724530" cy="1905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01BE41-519B-4A05-8764-3ECED2D3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275" y="2009570"/>
            <a:ext cx="337232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2B13C-FD25-43F3-86CC-2C26AEEA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6F028D-C430-431F-86FF-82BECCF8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5113"/>
            <a:ext cx="487183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4A21C-ACAA-4718-97C4-6B1908FF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58" y="461548"/>
            <a:ext cx="5582429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7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2F42F-221F-4A37-95D4-C2A9756C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5D18BC-1F02-484B-83F9-B2A39E00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9012"/>
            <a:ext cx="4448796" cy="1648055"/>
          </a:xfrm>
        </p:spPr>
      </p:pic>
    </p:spTree>
    <p:extLst>
      <p:ext uri="{BB962C8B-B14F-4D97-AF65-F5344CB8AC3E}">
        <p14:creationId xmlns:p14="http://schemas.microsoft.com/office/powerpoint/2010/main" val="346245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D008-0EB6-48B7-B251-541B237E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19E2B1-458F-4B12-9176-88ACA5DED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461"/>
            <a:ext cx="6212505" cy="4351338"/>
          </a:xfrm>
        </p:spPr>
      </p:pic>
    </p:spTree>
    <p:extLst>
      <p:ext uri="{BB962C8B-B14F-4D97-AF65-F5344CB8AC3E}">
        <p14:creationId xmlns:p14="http://schemas.microsoft.com/office/powerpoint/2010/main" val="198906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E6C4-61E7-4A53-81A1-EAD049CD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407373-D972-4DDA-A70E-E13F0DFE4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979"/>
            <a:ext cx="7125694" cy="3191320"/>
          </a:xfrm>
        </p:spPr>
      </p:pic>
    </p:spTree>
    <p:extLst>
      <p:ext uri="{BB962C8B-B14F-4D97-AF65-F5344CB8AC3E}">
        <p14:creationId xmlns:p14="http://schemas.microsoft.com/office/powerpoint/2010/main" val="191616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9CB69-5BF4-4D81-958D-BDED638D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FB9EEA5-BAB1-4367-9EB2-55345DC3B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047"/>
            <a:ext cx="6525536" cy="3839111"/>
          </a:xfrm>
        </p:spPr>
      </p:pic>
    </p:spTree>
    <p:extLst>
      <p:ext uri="{BB962C8B-B14F-4D97-AF65-F5344CB8AC3E}">
        <p14:creationId xmlns:p14="http://schemas.microsoft.com/office/powerpoint/2010/main" val="351587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B14D-020F-4772-8D5C-F38E2E04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6ACDBE-A3E5-4EC8-A41F-8942F312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5967"/>
            <a:ext cx="3419952" cy="18481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68546-2980-43FB-BE03-4CC490D2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79" y="2245967"/>
            <a:ext cx="234347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0F867-A894-49E6-8212-4F15889B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165A1E-5D1B-4B40-AA9B-A8E6791C2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103"/>
            <a:ext cx="7011378" cy="3181794"/>
          </a:xfrm>
        </p:spPr>
      </p:pic>
    </p:spTree>
    <p:extLst>
      <p:ext uri="{BB962C8B-B14F-4D97-AF65-F5344CB8AC3E}">
        <p14:creationId xmlns:p14="http://schemas.microsoft.com/office/powerpoint/2010/main" val="383002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FEBA9-649E-4BAB-BF81-1D89686D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E78D3-6810-4CCD-BE63-7CE356DC9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189"/>
            <a:ext cx="616057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475DD6-F7E7-4429-9EAA-1BAC107B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2" y="1867189"/>
            <a:ext cx="5403242" cy="14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2FEA-0615-4798-B08C-ECF65DCF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E0409E-8C9D-4A32-9582-B006FDF40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6881"/>
            <a:ext cx="6554115" cy="3400900"/>
          </a:xfrm>
        </p:spPr>
      </p:pic>
    </p:spTree>
    <p:extLst>
      <p:ext uri="{BB962C8B-B14F-4D97-AF65-F5344CB8AC3E}">
        <p14:creationId xmlns:p14="http://schemas.microsoft.com/office/powerpoint/2010/main" val="252729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E2910-8468-4489-BAD1-FD5EBF30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9FDFA6-AFE5-4BFB-9248-A065A930B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563" y="2217161"/>
            <a:ext cx="3010320" cy="196242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9704F4-60EA-4DFB-98BC-C1A30867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53" y="1078702"/>
            <a:ext cx="2896004" cy="3162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D484F0-5A69-4ED1-8B78-A5482245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74" y="4179585"/>
            <a:ext cx="2676899" cy="1886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468F84-EE29-45B0-AF79-E3EDF152C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638" y="4483430"/>
            <a:ext cx="2686425" cy="124794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572D574-B849-4E12-9D9B-59F94B1A62F7}"/>
              </a:ext>
            </a:extLst>
          </p:cNvPr>
          <p:cNvSpPr/>
          <p:nvPr/>
        </p:nvSpPr>
        <p:spPr>
          <a:xfrm>
            <a:off x="3939779" y="2660073"/>
            <a:ext cx="779859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B39A6B1-DC24-4A0B-B62E-9B6432CAE788}"/>
              </a:ext>
            </a:extLst>
          </p:cNvPr>
          <p:cNvSpPr/>
          <p:nvPr/>
        </p:nvSpPr>
        <p:spPr>
          <a:xfrm>
            <a:off x="3780476" y="4864949"/>
            <a:ext cx="779859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259070-E09A-40FA-A214-4D024643D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622" y="1736916"/>
            <a:ext cx="2848373" cy="1790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90614F-30B1-4AFA-B98C-8A3E28445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5622" y="4519642"/>
            <a:ext cx="2591162" cy="1095528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7A341EA-FD22-48EC-8DA5-CBA95507EE04}"/>
              </a:ext>
            </a:extLst>
          </p:cNvPr>
          <p:cNvSpPr/>
          <p:nvPr/>
        </p:nvSpPr>
        <p:spPr>
          <a:xfrm>
            <a:off x="9952717" y="3641347"/>
            <a:ext cx="554182" cy="764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5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A2C4D-9C68-4235-B11F-9E08F9A3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2E9EAA1-90C3-4176-ACC4-99957F576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043"/>
            <a:ext cx="6517668" cy="4351338"/>
          </a:xfrm>
        </p:spPr>
      </p:pic>
    </p:spTree>
    <p:extLst>
      <p:ext uri="{BB962C8B-B14F-4D97-AF65-F5344CB8AC3E}">
        <p14:creationId xmlns:p14="http://schemas.microsoft.com/office/powerpoint/2010/main" val="398877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44BA6-D4F3-4A23-9F4D-661BF847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C6B663-6451-4163-828F-F438715F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285" y="2260670"/>
            <a:ext cx="3191320" cy="20957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808A60-959F-4B37-8510-E3511CD7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05" y="2260670"/>
            <a:ext cx="341042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6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6D42-4AE9-4839-B209-D45830F8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472994-F50A-49D4-B9F4-0EF826AFF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607"/>
            <a:ext cx="5796576" cy="4351338"/>
          </a:xfrm>
        </p:spPr>
      </p:pic>
    </p:spTree>
    <p:extLst>
      <p:ext uri="{BB962C8B-B14F-4D97-AF65-F5344CB8AC3E}">
        <p14:creationId xmlns:p14="http://schemas.microsoft.com/office/powerpoint/2010/main" val="141020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5FF6A-1731-455A-9C1A-0824736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9C169C-D679-4A65-B868-CE44FC97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5421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B6E7-7D8F-4D94-9C9E-4F22D604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718ED9-9146-4DB9-AC10-B9BDA43F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5203"/>
            <a:ext cx="3077004" cy="33246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1670B-3608-496C-9C09-D958F2E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4" y="2505203"/>
            <a:ext cx="271500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1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3AFF-785D-4952-A2E9-BBAB9595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93050B-4801-4F11-A2C7-EAD68D540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519"/>
            <a:ext cx="2772162" cy="1609950"/>
          </a:xfrm>
        </p:spPr>
      </p:pic>
    </p:spTree>
    <p:extLst>
      <p:ext uri="{BB962C8B-B14F-4D97-AF65-F5344CB8AC3E}">
        <p14:creationId xmlns:p14="http://schemas.microsoft.com/office/powerpoint/2010/main" val="16408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147FE-18F1-4476-AFC2-9DB154D3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97151E-0D0B-4199-BBF2-C449289BB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106"/>
            <a:ext cx="6563641" cy="4296375"/>
          </a:xfrm>
        </p:spPr>
      </p:pic>
    </p:spTree>
    <p:extLst>
      <p:ext uri="{BB962C8B-B14F-4D97-AF65-F5344CB8AC3E}">
        <p14:creationId xmlns:p14="http://schemas.microsoft.com/office/powerpoint/2010/main" val="5063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BA9F-4453-412C-BEAF-BF4A537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0AC6A6-4F72-4015-829B-954FC2175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121"/>
            <a:ext cx="2429214" cy="1629002"/>
          </a:xfrm>
        </p:spPr>
      </p:pic>
    </p:spTree>
    <p:extLst>
      <p:ext uri="{BB962C8B-B14F-4D97-AF65-F5344CB8AC3E}">
        <p14:creationId xmlns:p14="http://schemas.microsoft.com/office/powerpoint/2010/main" val="215408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D6E9-2957-4DC3-BD67-6992B20F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D1E9B5-A1E4-4AC4-9C07-491C92387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696"/>
            <a:ext cx="7078063" cy="4096322"/>
          </a:xfrm>
        </p:spPr>
      </p:pic>
    </p:spTree>
    <p:extLst>
      <p:ext uri="{BB962C8B-B14F-4D97-AF65-F5344CB8AC3E}">
        <p14:creationId xmlns:p14="http://schemas.microsoft.com/office/powerpoint/2010/main" val="248288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2D51-2397-4F9E-82CC-0E2E66B8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3_</a:t>
            </a:r>
            <a:r>
              <a:rPr lang="ko-KR" altLang="en-US" dirty="0"/>
              <a:t>결과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6C45DD-75BB-4EB0-8818-E947A7605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188"/>
            <a:ext cx="4925112" cy="1924319"/>
          </a:xfrm>
        </p:spPr>
      </p:pic>
    </p:spTree>
    <p:extLst>
      <p:ext uri="{BB962C8B-B14F-4D97-AF65-F5344CB8AC3E}">
        <p14:creationId xmlns:p14="http://schemas.microsoft.com/office/powerpoint/2010/main" val="153998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D1D06-29A6-4D70-9FAD-7AB9CDBF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D8399E-847E-43DC-B4E6-78BF6323B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87483" cy="3667637"/>
          </a:xfrm>
        </p:spPr>
      </p:pic>
    </p:spTree>
    <p:extLst>
      <p:ext uri="{BB962C8B-B14F-4D97-AF65-F5344CB8AC3E}">
        <p14:creationId xmlns:p14="http://schemas.microsoft.com/office/powerpoint/2010/main" val="27512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7755-FC5F-435A-BD7A-70B07E9F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A8A79C-A729-4B81-9816-AEDE59D61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916"/>
            <a:ext cx="5823719" cy="4351338"/>
          </a:xfrm>
        </p:spPr>
      </p:pic>
    </p:spTree>
    <p:extLst>
      <p:ext uri="{BB962C8B-B14F-4D97-AF65-F5344CB8AC3E}">
        <p14:creationId xmlns:p14="http://schemas.microsoft.com/office/powerpoint/2010/main" val="282914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132</Words>
  <Application>Microsoft Office PowerPoint</Application>
  <PresentationFormat>와이드스크린</PresentationFormat>
  <Paragraphs>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20217154 지준오</vt:lpstr>
      <vt:lpstr>문제1_코드</vt:lpstr>
      <vt:lpstr>문제1_결과 </vt:lpstr>
      <vt:lpstr>문제2_코드</vt:lpstr>
      <vt:lpstr>문제2_결과 </vt:lpstr>
      <vt:lpstr>문제3_코드</vt:lpstr>
      <vt:lpstr>문제3_결과 </vt:lpstr>
      <vt:lpstr>문제4_코드_1</vt:lpstr>
      <vt:lpstr>문제4_코드_2</vt:lpstr>
      <vt:lpstr>문제4_코드_3</vt:lpstr>
      <vt:lpstr>문제4_결과 </vt:lpstr>
      <vt:lpstr>문제5_코드_1</vt:lpstr>
      <vt:lpstr>문제5_코드_2</vt:lpstr>
      <vt:lpstr>문제5_결과 </vt:lpstr>
      <vt:lpstr>문제6_코드_1</vt:lpstr>
      <vt:lpstr>문제6_코드_2</vt:lpstr>
      <vt:lpstr>문제6_결과 </vt:lpstr>
      <vt:lpstr>문제7_코드_1</vt:lpstr>
      <vt:lpstr>문제7_코드_2</vt:lpstr>
      <vt:lpstr>문제7_결과 </vt:lpstr>
      <vt:lpstr>문제8_코드</vt:lpstr>
      <vt:lpstr>문제8_결과 </vt:lpstr>
      <vt:lpstr>문제9_코드_1</vt:lpstr>
      <vt:lpstr>문제9_코드_2</vt:lpstr>
      <vt:lpstr>문제9_결과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 지준오</dc:title>
  <dc:creator>jijunoh</dc:creator>
  <cp:lastModifiedBy>jijunoh</cp:lastModifiedBy>
  <cp:revision>1</cp:revision>
  <dcterms:created xsi:type="dcterms:W3CDTF">2023-04-12T09:37:47Z</dcterms:created>
  <dcterms:modified xsi:type="dcterms:W3CDTF">2023-04-12T09:57:49Z</dcterms:modified>
</cp:coreProperties>
</file>