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15DC-2D41-4C89-B48D-4440C243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511852-6B48-4FFB-ACFD-2F5DEA14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5C8F-68B0-4750-BFEC-56F3FDD3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49090-17EA-4BB5-8D6D-A0DEED79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F2797-41BE-4FB6-93BF-B1E586F5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5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2CB3-F615-401A-91B0-6B46C917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254E4-DCC2-478D-9D93-5CDCA47C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139BE-405A-4DB3-8C8C-A5A62571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F3024-3E71-48A8-A275-C480C4DE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6B175-2B38-4C66-8C7D-1310EE17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8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71F6D-5BBD-4339-A5C3-CCFFB21B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A5E3B-389C-4BA8-BF22-3D39DF172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67D55-01A8-445D-B036-32358381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20CEE-83E0-4C93-8232-6396AFD8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0892D-2946-47CE-941B-47598811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5552-F66B-4AF8-B059-7E50CD89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183CC-AB95-4BE7-B916-BF1EE559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78BAD-905F-40D7-8A7D-F4318D80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8F96-C611-4B0A-931A-A58BD09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60D96-3AA9-4FD0-A96E-9B3870A3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4A7D-882E-4F09-8B76-29D624A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A988E-3B79-4103-A2EA-4995899B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AFB38-3714-40D8-BA03-DD2B9F1E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5D8CE-AD11-4155-A786-0C7BE622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4BB6A-3271-4180-A578-BEC42AFA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4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E39A-A811-4544-9FE4-C493C432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21BF7-891A-471D-B672-766C36BEA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8F36F-B75C-400A-86D3-E2E9127B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B835C-102F-41B2-B90B-6BFF5A67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2B1C2-638F-48A9-900A-960A1171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5AB2F-32CF-4049-85EA-DF1BC1FE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4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B0E3-4FCC-4F06-90E3-043B8B1F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75053-EE86-4383-B4B2-97BA9C1D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4B429-3D2A-4118-9168-F70A24DF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EF432-33A5-4E0D-9FBD-B9013D4DD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EEA83-0CA1-4B4A-B304-FB63924E3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B2E49D-12E9-4632-A06F-D38BAFF1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23D7F-B22E-435A-9473-4420F725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C64922-D9FD-481C-99A0-E43D465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7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4B68C-279D-41CB-B0AB-FAEB998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818606-1E01-4755-84ED-EFE17138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05970-714B-4080-8828-E13B08DE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DD4641-3D98-46C5-AAC5-D9956338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98BF3-694E-4360-A420-3F341D2B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CC2E0-E0CB-4C10-BEAE-366CAC5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0AA5-3E84-4338-B428-67D2A0F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215C-1492-42F5-80FB-9666E9E2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ECCA5-DDBF-4212-9860-0310A542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A871B-E43F-48E0-AC0C-6AACC416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C8EF9-BBBA-4437-B082-E8B8B02A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CFDC5-192A-40DD-B368-2A356176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C79EA-754E-4141-B9AA-DDA8F59C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8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9C0F9-B520-412E-8764-49AE55A5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C8C47-517D-49E8-BEFB-F9EA984B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2CC396-B5FC-44E1-B240-03C448F9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94CB7-98BE-4674-90D6-5F9995DE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104C7-3DC3-4F5C-AC04-8212D7FF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7E2A9-D751-4C86-B8E3-43CE4711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5CEA3-D26C-4176-9E9F-980BCBB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EC3AE-762E-47B5-BB48-7A9C1873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CD778-5FB0-4F78-91C9-229587E27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96C3-7FF0-460F-9A6B-0700226291B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5B25A-445D-42BE-8DEC-1ED5BBDA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5F025-F9D4-46D1-9299-220E0ACA8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6EC9-2497-4488-A265-7305D1E2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D67-A064-4C68-9302-926513C30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 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262516-A04A-49D0-B9EB-3A429B505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40213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EF1C8-36FE-4E93-AE20-F954E1D9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8F08D5-E153-4319-B375-8A8D70B09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9627"/>
            <a:ext cx="5257800" cy="28841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AECA9E-E2E7-40B9-8B13-D387693D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07" y="1589627"/>
            <a:ext cx="5132693" cy="42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60A9-7A40-4723-BB37-6FFFF0A4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51C131-7C29-4C48-906E-E66EF7F70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705478" cy="19719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AB2E4B-4FA0-454B-8DAE-223FE5FF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31" y="1690688"/>
            <a:ext cx="2467319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B02D8-FBF8-4682-9F07-6A447AEE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81409"/>
            <a:ext cx="2876951" cy="1848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D16A3F-603A-4D60-9A2D-A7F5F3B60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331" y="3986047"/>
            <a:ext cx="226726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6E981-26D2-4BC8-8E37-4EB2F576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45ED6B-3E45-40CB-B7C2-2AAD2134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58851" cy="3219899"/>
          </a:xfrm>
        </p:spPr>
      </p:pic>
    </p:spTree>
    <p:extLst>
      <p:ext uri="{BB962C8B-B14F-4D97-AF65-F5344CB8AC3E}">
        <p14:creationId xmlns:p14="http://schemas.microsoft.com/office/powerpoint/2010/main" val="102382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29B1-953E-4385-918A-462D1BEB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7F48E1-4A99-4026-A948-47A6622E0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67372" cy="1362265"/>
          </a:xfrm>
        </p:spPr>
      </p:pic>
    </p:spTree>
    <p:extLst>
      <p:ext uri="{BB962C8B-B14F-4D97-AF65-F5344CB8AC3E}">
        <p14:creationId xmlns:p14="http://schemas.microsoft.com/office/powerpoint/2010/main" val="240295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AA42-6FA6-4327-AF12-A322B711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C64A718-2184-47DA-A136-3279872C9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66463" cy="4351338"/>
          </a:xfrm>
        </p:spPr>
      </p:pic>
    </p:spTree>
    <p:extLst>
      <p:ext uri="{BB962C8B-B14F-4D97-AF65-F5344CB8AC3E}">
        <p14:creationId xmlns:p14="http://schemas.microsoft.com/office/powerpoint/2010/main" val="228313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E2003-1F8B-4B6D-9A43-E48F0F1B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0F146D-3E4C-426E-93A5-EFE66C9D6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8965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F69D63-AFF4-41E1-8F0A-B5965D912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243" y="1690688"/>
            <a:ext cx="4065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2BC21-FF46-4EAF-B59D-6A438621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9E0500-BF74-4373-8CC6-4AD07634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24309" cy="4351338"/>
          </a:xfrm>
        </p:spPr>
      </p:pic>
    </p:spTree>
    <p:extLst>
      <p:ext uri="{BB962C8B-B14F-4D97-AF65-F5344CB8AC3E}">
        <p14:creationId xmlns:p14="http://schemas.microsoft.com/office/powerpoint/2010/main" val="119015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78AA8-B61F-43EC-B16C-34193F0F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8394EA-B458-46DA-A6F7-E1CC49734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867425" cy="2838846"/>
          </a:xfrm>
        </p:spPr>
      </p:pic>
    </p:spTree>
    <p:extLst>
      <p:ext uri="{BB962C8B-B14F-4D97-AF65-F5344CB8AC3E}">
        <p14:creationId xmlns:p14="http://schemas.microsoft.com/office/powerpoint/2010/main" val="144419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5019-B834-4AAB-9F60-3AD18BF1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9_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9BD813-D67B-42FE-ABDB-19AC867E2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765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83A2AE-9865-4D1E-A053-CD2FA3F2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57" y="1690688"/>
            <a:ext cx="4796643" cy="15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5C50B-8FC6-4A67-9BEF-C5386606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9_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BCA48D-899C-458D-80AE-B51C33157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48425" cy="3391373"/>
          </a:xfrm>
        </p:spPr>
      </p:pic>
    </p:spTree>
    <p:extLst>
      <p:ext uri="{BB962C8B-B14F-4D97-AF65-F5344CB8AC3E}">
        <p14:creationId xmlns:p14="http://schemas.microsoft.com/office/powerpoint/2010/main" val="10774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C6889-3F19-4C63-9421-E220889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EC6FDE-2125-421A-883F-5678D276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87"/>
            <a:ext cx="5143150" cy="322942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5471BF-FCF2-49CB-BC45-15AB4314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94" y="1814287"/>
            <a:ext cx="4790556" cy="42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2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F63D9-1BEC-46EB-A893-F1191A97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10_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2D4CF2-60F0-4797-BBEB-2A67C403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24987" cy="4351338"/>
          </a:xfrm>
        </p:spPr>
      </p:pic>
    </p:spTree>
    <p:extLst>
      <p:ext uri="{BB962C8B-B14F-4D97-AF65-F5344CB8AC3E}">
        <p14:creationId xmlns:p14="http://schemas.microsoft.com/office/powerpoint/2010/main" val="152647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B7A9C-87CD-4E7A-A8D8-996DCC0D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10_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2AC590-DD81-4037-92A2-20F4B7994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753109" cy="3191320"/>
          </a:xfrm>
        </p:spPr>
      </p:pic>
    </p:spTree>
    <p:extLst>
      <p:ext uri="{BB962C8B-B14F-4D97-AF65-F5344CB8AC3E}">
        <p14:creationId xmlns:p14="http://schemas.microsoft.com/office/powerpoint/2010/main" val="402115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F5623-1791-42D4-A33D-A757A37D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4A98E-17D7-4D49-AE99-5526BDA0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87272" cy="4334480"/>
          </a:xfrm>
        </p:spPr>
      </p:pic>
    </p:spTree>
    <p:extLst>
      <p:ext uri="{BB962C8B-B14F-4D97-AF65-F5344CB8AC3E}">
        <p14:creationId xmlns:p14="http://schemas.microsoft.com/office/powerpoint/2010/main" val="389568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42324-8619-4264-8C9C-813F2D4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11_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5470B9-A6ED-4CD3-A5CE-5980D308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96057" cy="2486372"/>
          </a:xfrm>
        </p:spPr>
      </p:pic>
    </p:spTree>
    <p:extLst>
      <p:ext uri="{BB962C8B-B14F-4D97-AF65-F5344CB8AC3E}">
        <p14:creationId xmlns:p14="http://schemas.microsoft.com/office/powerpoint/2010/main" val="39150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9D6B-32AC-4007-AAD6-65D8AD3F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2E7247-3C8F-45A3-A0C2-86E90AC0B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11114" cy="4086795"/>
          </a:xfrm>
        </p:spPr>
      </p:pic>
    </p:spTree>
    <p:extLst>
      <p:ext uri="{BB962C8B-B14F-4D97-AF65-F5344CB8AC3E}">
        <p14:creationId xmlns:p14="http://schemas.microsoft.com/office/powerpoint/2010/main" val="64567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7D3E1-825C-4421-B585-A3FB70F2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12_</a:t>
            </a:r>
            <a:r>
              <a:rPr lang="ko-KR" altLang="en-US" dirty="0"/>
              <a:t>결과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2595CA0-96AD-41B8-843B-01443EBF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39375" cy="1790950"/>
          </a:xfrm>
        </p:spPr>
      </p:pic>
    </p:spTree>
    <p:extLst>
      <p:ext uri="{BB962C8B-B14F-4D97-AF65-F5344CB8AC3E}">
        <p14:creationId xmlns:p14="http://schemas.microsoft.com/office/powerpoint/2010/main" val="80027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F3390-28B8-45F8-87B0-FE034C14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529AEC-9828-4494-B6ED-FA5990C32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10320" cy="237205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F8279D-4019-4451-B089-A4B9EFD1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28" y="1695208"/>
            <a:ext cx="2781688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71FE9C-46CD-481F-8170-952A81FC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3" y="4240384"/>
            <a:ext cx="2724530" cy="2295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1CA233-5A20-40F5-A958-943B2AC2B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401" y="4240384"/>
            <a:ext cx="279121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5062A-7566-452C-93C2-55F6413F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B11837-D000-44BE-A20F-EE328A8A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07224" cy="4182059"/>
          </a:xfrm>
        </p:spPr>
      </p:pic>
    </p:spTree>
    <p:extLst>
      <p:ext uri="{BB962C8B-B14F-4D97-AF65-F5344CB8AC3E}">
        <p14:creationId xmlns:p14="http://schemas.microsoft.com/office/powerpoint/2010/main" val="177945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9A59-FB46-4EEC-A9B5-5BC9109F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D4C480-C7D2-4257-986E-AED16C01C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709"/>
            <a:ext cx="5410955" cy="3353268"/>
          </a:xfrm>
        </p:spPr>
      </p:pic>
    </p:spTree>
    <p:extLst>
      <p:ext uri="{BB962C8B-B14F-4D97-AF65-F5344CB8AC3E}">
        <p14:creationId xmlns:p14="http://schemas.microsoft.com/office/powerpoint/2010/main" val="110345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5852-3FC5-49DD-870A-5F19E8E8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F1983F-5CB4-44FC-8D17-2D461EBB3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25218" cy="3896269"/>
          </a:xfrm>
        </p:spPr>
      </p:pic>
    </p:spTree>
    <p:extLst>
      <p:ext uri="{BB962C8B-B14F-4D97-AF65-F5344CB8AC3E}">
        <p14:creationId xmlns:p14="http://schemas.microsoft.com/office/powerpoint/2010/main" val="7667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2F5D-84DF-4B55-8EAB-1ACA3871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F7D30A-1DF9-435B-8DA2-52A55877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428"/>
            <a:ext cx="5210902" cy="2267266"/>
          </a:xfrm>
        </p:spPr>
      </p:pic>
    </p:spTree>
    <p:extLst>
      <p:ext uri="{BB962C8B-B14F-4D97-AF65-F5344CB8AC3E}">
        <p14:creationId xmlns:p14="http://schemas.microsoft.com/office/powerpoint/2010/main" val="18535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639E-5FCC-4337-8856-A621B1F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26E05C-468C-4CDE-831B-EEC7D324A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291"/>
            <a:ext cx="7295366" cy="4351338"/>
          </a:xfrm>
        </p:spPr>
      </p:pic>
    </p:spTree>
    <p:extLst>
      <p:ext uri="{BB962C8B-B14F-4D97-AF65-F5344CB8AC3E}">
        <p14:creationId xmlns:p14="http://schemas.microsoft.com/office/powerpoint/2010/main" val="225233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B4DBB-AEC3-403D-8ECE-284F73FC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6356DB-2688-44C0-89E4-67DE9331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814"/>
            <a:ext cx="6087325" cy="3277057"/>
          </a:xfrm>
        </p:spPr>
      </p:pic>
    </p:spTree>
    <p:extLst>
      <p:ext uri="{BB962C8B-B14F-4D97-AF65-F5344CB8AC3E}">
        <p14:creationId xmlns:p14="http://schemas.microsoft.com/office/powerpoint/2010/main" val="21279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</Words>
  <Application>Microsoft Office PowerPoint</Application>
  <PresentationFormat>와이드스크린</PresentationFormat>
  <Paragraphs>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20217154 지준오</vt:lpstr>
      <vt:lpstr>실습1_코드</vt:lpstr>
      <vt:lpstr>실습1_결과</vt:lpstr>
      <vt:lpstr>실습2_코드</vt:lpstr>
      <vt:lpstr>실습2_결과</vt:lpstr>
      <vt:lpstr>실습3_코드</vt:lpstr>
      <vt:lpstr>실습3_결과</vt:lpstr>
      <vt:lpstr>실습4_코드</vt:lpstr>
      <vt:lpstr>실습4_결과</vt:lpstr>
      <vt:lpstr>실습5_코드</vt:lpstr>
      <vt:lpstr>실습5_결과</vt:lpstr>
      <vt:lpstr>실습6_코드</vt:lpstr>
      <vt:lpstr>실습6_결과</vt:lpstr>
      <vt:lpstr>실습7_코드</vt:lpstr>
      <vt:lpstr>실습7_결과</vt:lpstr>
      <vt:lpstr>실습8_코드</vt:lpstr>
      <vt:lpstr>실습8_결과</vt:lpstr>
      <vt:lpstr>실습9_코드</vt:lpstr>
      <vt:lpstr>실습9_결과</vt:lpstr>
      <vt:lpstr>실습10_코드</vt:lpstr>
      <vt:lpstr>실습10_결과</vt:lpstr>
      <vt:lpstr>실습11_코드</vt:lpstr>
      <vt:lpstr>실습11_결과</vt:lpstr>
      <vt:lpstr>실습12_코드</vt:lpstr>
      <vt:lpstr>실습12_결과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 지준오</dc:title>
  <dc:creator>jijunoh</dc:creator>
  <cp:lastModifiedBy>jijunoh</cp:lastModifiedBy>
  <cp:revision>1</cp:revision>
  <dcterms:created xsi:type="dcterms:W3CDTF">2023-05-02T16:45:48Z</dcterms:created>
  <dcterms:modified xsi:type="dcterms:W3CDTF">2023-05-02T17:05:54Z</dcterms:modified>
</cp:coreProperties>
</file>