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7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9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1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0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6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A5A4-311E-4DEB-A983-4B4432A5FCE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83EE-EC29-4E1A-BBCB-B03E3DD11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3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20217154 </a:t>
            </a:r>
            <a:r>
              <a:rPr lang="ko-KR" altLang="en-US" dirty="0" err="1" smtClean="0"/>
              <a:t>지준오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63686"/>
            <a:ext cx="9144000" cy="694113"/>
          </a:xfrm>
        </p:spPr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주차 퀴즈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31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3_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399"/>
            <a:ext cx="965017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5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3_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1336"/>
            <a:ext cx="447737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1_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178"/>
            <a:ext cx="71708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0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1_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562"/>
            <a:ext cx="9650172" cy="1038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2667"/>
            <a:ext cx="9583487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3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1_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787"/>
            <a:ext cx="3991532" cy="2086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03005"/>
            <a:ext cx="488700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2_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519"/>
            <a:ext cx="68436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8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2_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9488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2_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_3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8114"/>
            <a:ext cx="942154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1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2_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5320"/>
            <a:ext cx="4191585" cy="1905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5490"/>
            <a:ext cx="424874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4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3_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60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3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20217154 지준오</vt:lpstr>
      <vt:lpstr>실습1_코드_1</vt:lpstr>
      <vt:lpstr>실습1_코드_2</vt:lpstr>
      <vt:lpstr>실습1_결과</vt:lpstr>
      <vt:lpstr>실습2_코드_1</vt:lpstr>
      <vt:lpstr>실습2_코드_2</vt:lpstr>
      <vt:lpstr>실습2_코드_3</vt:lpstr>
      <vt:lpstr>실습2_결과</vt:lpstr>
      <vt:lpstr>실습3_코드_1</vt:lpstr>
      <vt:lpstr>실습3_코드_2</vt:lpstr>
      <vt:lpstr>실습3_결과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 지준오</dc:title>
  <dc:creator>SW</dc:creator>
  <cp:lastModifiedBy>SW</cp:lastModifiedBy>
  <cp:revision>1</cp:revision>
  <dcterms:created xsi:type="dcterms:W3CDTF">2023-04-26T05:32:29Z</dcterms:created>
  <dcterms:modified xsi:type="dcterms:W3CDTF">2023-04-26T05:37:35Z</dcterms:modified>
</cp:coreProperties>
</file>