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9c819e14b_0_2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9c819e14b_0_2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9c819e14b_0_2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9c819e14b_0_2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9c819e14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9c819e14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9c819e14b_0_2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9c819e14b_0_2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9c819e14b_0_2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9c819e14b_0_2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9c819e14b_0_2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9c819e14b_0_2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9c819e14b_0_2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9c819e14b_0_2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9c819e14b_0_2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9c819e14b_0_2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9c819e14b_0_2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9c819e14b_0_2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9c819e14b_0_2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9c819e14b_0_2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ldschool.runescape.wiki/w/RuneScape:Real-time_Prices" TargetMode="External"/><Relationship Id="rId4" Type="http://schemas.openxmlformats.org/officeDocument/2006/relationships/hyperlink" Target="https://www.nasdaq.com/market-activity/index/spx/historical?page=1&amp;rows_per_page=10&amp;timeline=y5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7447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Economics of Old School Runescape's Bonds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966827" y="3409425"/>
            <a:ext cx="1701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Lawrence Yu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challenges overcome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450" y="2078875"/>
            <a:ext cx="7688700" cy="29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Date format was inconsistent between data. </a:t>
            </a:r>
            <a:br>
              <a:rPr lang="en"/>
            </a:br>
            <a:r>
              <a:rPr b="1" lang="en"/>
              <a:t>Solution:</a:t>
            </a:r>
            <a:r>
              <a:rPr lang="en"/>
              <a:t> </a:t>
            </a:r>
            <a:endParaRPr/>
          </a:p>
          <a:p>
            <a:pPr indent="-3111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Bond prices could only reach up to 365 data points maximum from the time the API was called. </a:t>
            </a:r>
            <a:r>
              <a:rPr b="1" lang="en"/>
              <a:t>Solution:</a:t>
            </a:r>
            <a:r>
              <a:rPr lang="en"/>
              <a:t> Manually saved a copy of the retrieved data to test with. </a:t>
            </a:r>
            <a:endParaRPr/>
          </a:p>
          <a:p>
            <a:pPr indent="-3111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Could like create linear model because of uneven amount of data for selected time frame due to stock market being closed on weekends and holidays.</a:t>
            </a:r>
            <a:br>
              <a:rPr lang="en"/>
            </a:br>
            <a:r>
              <a:rPr b="1" lang="en"/>
              <a:t>Solution:</a:t>
            </a:r>
            <a:endParaRPr b="1"/>
          </a:p>
          <a:p>
            <a:pPr indent="-31115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Analysis felt flawed despite the linear regression model appearing to fit.</a:t>
            </a:r>
            <a:br>
              <a:rPr lang="en"/>
            </a:br>
            <a:r>
              <a:rPr b="1" lang="en"/>
              <a:t>Solution:</a:t>
            </a:r>
            <a:r>
              <a:rPr lang="en"/>
              <a:t> Fitted ARIMA models for the time series since they do not require that the two prices data sets be the exact same length (and thus be from the same times).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775" y="3670050"/>
            <a:ext cx="47625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7775" y="2394075"/>
            <a:ext cx="269557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Unable to confirm</a:t>
            </a:r>
            <a:r>
              <a:rPr b="1" lang="en"/>
              <a:t> a correlation between OSRS bonds and S&amp;P 500 prices.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Analysis of linear regression model implies a strong linear correlation.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there are concerns regarding the narrow range of data that was used to build model.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Eye test of scatter plot suggests that there are trends such as seasonality that are not being represented.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Further work: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Redo analysis after collecting </a:t>
            </a:r>
            <a:r>
              <a:rPr lang="en"/>
              <a:t>more years of data. Try other methods such as the Granger </a:t>
            </a:r>
            <a:r>
              <a:rPr lang="en"/>
              <a:t>causality</a:t>
            </a:r>
            <a:r>
              <a:rPr lang="en"/>
              <a:t> test instead of fitting a linear regression model.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 chose this project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Familiarity with Old School Runescape (OSRS)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Real world impacts on OSRS markets in the past imply a potential correlation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Curious to see if a meaningful correlation can be found in an unlikely place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OSRS Prices API: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https://oldschool.runescape.wiki/w/RuneScape:Real-time_Prices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S&amp;P 500 Historical Data: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https://www.nasdaq.com/market-activity/index/spx/historical?page=1&amp;rows_per_page=10&amp;timeline=y5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6500" y="4011350"/>
            <a:ext cx="6130975" cy="9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1874" y="2384225"/>
            <a:ext cx="6933301" cy="90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Concerns and considerations with data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Available time frames available for each data source did not match.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Rate limiting risks and other limitations in OSRS API reduced the amount of usable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OSRS market is always active regardless of time unless the game itself is down for maintenance while the stock market pauses for weekends and holidays.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Date format needed to be streamlined to be matched across both data sets.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a risk that a correlation is found when it might not exist.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would benefit from this analysis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a correlation is found, real world stock traders may have an extra and unique tool to help study stock trends.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OSRS players can benefit when trading in OSRS's Grand Exchange market.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Findings: Linear Regression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5" y="1883425"/>
            <a:ext cx="4853175" cy="300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700" y="1318650"/>
            <a:ext cx="3994750" cy="13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5699" y="2851425"/>
            <a:ext cx="4039275" cy="21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Findings: Linear Regression Residuals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5" y="2078875"/>
            <a:ext cx="3042424" cy="188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3624" y="2078876"/>
            <a:ext cx="2971825" cy="18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2212" y="2078875"/>
            <a:ext cx="2971789" cy="18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Findings: ARIMA Models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Wrangled OSRS bonds data: ARIMA(0, 1, 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Wrangled S&amp;P 500 data: ARIMA(0, 1, 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Full year OSRS bonds data: ARIMA(1, 1, 3)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5 years S&amp;P 500 data: </a:t>
            </a:r>
            <a:r>
              <a:rPr lang="en"/>
              <a:t>ARIMA(0, 1, 1) with drift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i="1" lang="en"/>
              <a:t>What does this all mean? </a:t>
            </a:r>
            <a:endParaRPr b="1" i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evidence of patterns that our data is missing.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OSRS bonds data model changes when removing weekend data. That information is significant.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S&amp;P 500 data model is missing its upward trend when analyzing a very specific subset of the data.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"It's not what you look at that matters, it's what you see." - Henry David Thoreau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50" y="2681026"/>
            <a:ext cx="3833175" cy="237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025" y="2681018"/>
            <a:ext cx="3833175" cy="2370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