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67" d="100"/>
          <a:sy n="67" d="100"/>
        </p:scale>
        <p:origin x="4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6913B-326B-46AB-B197-F3C7DE111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 -5 D&amp;D</a:t>
            </a:r>
            <a:br>
              <a:rPr lang="de-DE" dirty="0"/>
            </a:br>
            <a:r>
              <a:rPr lang="de-DE" dirty="0"/>
              <a:t>3D Mapmaker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32DAC7-F697-4D2E-992B-C6AAE26EB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Albrecht, Kaufmann, Lekomzew</a:t>
            </a:r>
          </a:p>
        </p:txBody>
      </p:sp>
    </p:spTree>
    <p:extLst>
      <p:ext uri="{BB962C8B-B14F-4D97-AF65-F5344CB8AC3E}">
        <p14:creationId xmlns:p14="http://schemas.microsoft.com/office/powerpoint/2010/main" val="47691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43808-1D30-4619-9414-1293A36C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EC137-36D4-429D-AE08-05279DB18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41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84B67-0CEE-4B94-96D8-3652B75F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7A4E7-7E53-490B-BF9F-BF6BCA48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43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F2E53-22C6-40D0-9C6B-FFB6952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wollten wir erreichen?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47ADA-7298-4A36-9630-12725C91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2D kann oft nicht alles darstellen </a:t>
            </a:r>
          </a:p>
          <a:p>
            <a:r>
              <a:rPr lang="de-DE" dirty="0"/>
              <a:t>Interaktive Onlinetools sind meist nicht auf die Karte fokussiert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81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ABE4D-3C16-4A5F-92C8-A8A9C952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wir erreicht?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1A2D9-F0D2-4818-80FF-ED659AB6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Mehrere User</a:t>
            </a:r>
          </a:p>
          <a:p>
            <a:r>
              <a:rPr lang="de-DE" dirty="0"/>
              <a:t>Userverwaltung</a:t>
            </a:r>
          </a:p>
          <a:p>
            <a:r>
              <a:rPr lang="de-DE" dirty="0"/>
              <a:t>Anzeige von angemeldeten Benutzern</a:t>
            </a:r>
          </a:p>
          <a:p>
            <a:r>
              <a:rPr lang="de-DE"/>
              <a:t>Eigentlich Nichts :(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4EF72-CE73-4F30-9BC8-E2B02C2B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2ED915-DDBA-4969-B870-291D630A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08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18F77-BB03-41A0-BD75-E66A54CC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2ADF05-6757-45D6-87D7-80D7D8E5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*Diagramm*</a:t>
            </a:r>
          </a:p>
        </p:txBody>
      </p:sp>
    </p:spTree>
    <p:extLst>
      <p:ext uri="{BB962C8B-B14F-4D97-AF65-F5344CB8AC3E}">
        <p14:creationId xmlns:p14="http://schemas.microsoft.com/office/powerpoint/2010/main" val="57805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BBE30-2886-4CA9-84A3-0C298E80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Teilprojekte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B7230A-C685-4BD1-A02B-A0EE6856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869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14923-ACD6-4649-9B4C-B5C6FB32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56D7B-6177-4815-BE8B-AD09F7AC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846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09A70-C584-45B2-8ACF-A6192EF3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34EB6D-B74D-43D1-8112-756A15524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539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59</Words>
  <Application>Microsoft Office PowerPoint</Application>
  <PresentationFormat>Breitbild</PresentationFormat>
  <Paragraphs>19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Calisto MT</vt:lpstr>
      <vt:lpstr>Trebuchet MS</vt:lpstr>
      <vt:lpstr>Wingdings 2</vt:lpstr>
      <vt:lpstr>Schiefer</vt:lpstr>
      <vt:lpstr>Int -5 D&amp;D 3D Mapmaker</vt:lpstr>
      <vt:lpstr>Einführung</vt:lpstr>
      <vt:lpstr>Was wollten wir erreichen?</vt:lpstr>
      <vt:lpstr>Was haben wir erreicht?</vt:lpstr>
      <vt:lpstr>Umsetzung</vt:lpstr>
      <vt:lpstr>Struktur</vt:lpstr>
      <vt:lpstr>Teilprojekte</vt:lpstr>
      <vt:lpstr>Benutzerseite</vt:lpstr>
      <vt:lpstr>Serverseite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-5 Int DnD 3D Mapmaker</dc:title>
  <dc:creator>Albrecht Andreas</dc:creator>
  <cp:lastModifiedBy>Albrecht Andreas</cp:lastModifiedBy>
  <cp:revision>7</cp:revision>
  <dcterms:created xsi:type="dcterms:W3CDTF">2023-07-03T12:11:43Z</dcterms:created>
  <dcterms:modified xsi:type="dcterms:W3CDTF">2023-07-03T13:41:42Z</dcterms:modified>
</cp:coreProperties>
</file>