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345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72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951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77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48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997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79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930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95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230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95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12/11/2021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83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3CD9743-1460-4D92-8984-715B79EA8A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699" y="871758"/>
            <a:ext cx="5227171" cy="2705943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effectLst/>
                <a:latin typeface="-apple-system"/>
              </a:rPr>
              <a:t>Cas Kaggle: Spotify Music </a:t>
            </a:r>
            <a:r>
              <a:rPr lang="en-US" b="1" i="0" dirty="0" err="1">
                <a:effectLst/>
                <a:latin typeface="-apple-system"/>
              </a:rPr>
              <a:t>DataBase</a:t>
            </a:r>
            <a:br>
              <a:rPr lang="en-US" b="1" i="0" dirty="0">
                <a:solidFill>
                  <a:srgbClr val="ADBAC7"/>
                </a:solidFill>
                <a:effectLst/>
                <a:latin typeface="-apple-system"/>
              </a:rPr>
            </a:b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FC63EB-0A0E-48F7-B234-23B18571E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4785543"/>
            <a:ext cx="4857857" cy="1005657"/>
          </a:xfrm>
        </p:spPr>
        <p:txBody>
          <a:bodyPr>
            <a:normAutofit/>
          </a:bodyPr>
          <a:lstStyle/>
          <a:p>
            <a:r>
              <a:rPr lang="ca-ES" sz="1600" dirty="0"/>
              <a:t>Guillem Centelles </a:t>
            </a:r>
            <a:r>
              <a:rPr lang="ca-ES" sz="1600" dirty="0" err="1"/>
              <a:t>Pavon</a:t>
            </a:r>
            <a:endParaRPr lang="ca-ES" sz="1600" dirty="0"/>
          </a:p>
          <a:p>
            <a:r>
              <a:rPr lang="es-ES" sz="1200" dirty="0"/>
              <a:t>https://github.com/Megaguille11/CasKaggle_Spotify</a:t>
            </a:r>
          </a:p>
        </p:txBody>
      </p:sp>
      <p:cxnSp>
        <p:nvCxnSpPr>
          <p:cNvPr id="29" name="Straight Connector 24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8322F68-79CB-4E31-99BD-CCE7923044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78" r="22867" b="-1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520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AA35B6-997E-45ED-8EDC-E36945122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64661"/>
          </a:xfrm>
        </p:spPr>
        <p:txBody>
          <a:bodyPr>
            <a:normAutofit/>
          </a:bodyPr>
          <a:lstStyle/>
          <a:p>
            <a:r>
              <a:rPr lang="ca-ES" dirty="0"/>
              <a:t>Introducció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707D00-58D3-40EA-A466-FF3A667E0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686757"/>
            <a:ext cx="10691265" cy="470517"/>
          </a:xfrm>
        </p:spPr>
        <p:txBody>
          <a:bodyPr/>
          <a:lstStyle/>
          <a:p>
            <a:r>
              <a:rPr lang="ca-ES" dirty="0"/>
              <a:t>Model classificador sobre si cançó és acústica.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5204685-B915-4D71-B27A-FDB3DEC866D9}"/>
              </a:ext>
            </a:extLst>
          </p:cNvPr>
          <p:cNvSpPr txBox="1"/>
          <p:nvPr/>
        </p:nvSpPr>
        <p:spPr>
          <a:xfrm>
            <a:off x="700635" y="2290438"/>
            <a:ext cx="10691265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sz="2000" dirty="0"/>
              <a:t>Atributs</a:t>
            </a:r>
            <a:r>
              <a:rPr lang="ca-E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a-ES" dirty="0"/>
          </a:p>
          <a:p>
            <a:pPr lvl="1">
              <a:lnSpc>
                <a:spcPct val="200000"/>
              </a:lnSpc>
            </a:pPr>
            <a:r>
              <a:rPr lang="es-ES" i="1" dirty="0" err="1">
                <a:latin typeface="-apple-system"/>
              </a:rPr>
              <a:t>g</a:t>
            </a:r>
            <a:r>
              <a:rPr lang="es-ES" b="0" i="1" dirty="0" err="1">
                <a:effectLst/>
                <a:latin typeface="-apple-system"/>
              </a:rPr>
              <a:t>enre</a:t>
            </a:r>
            <a:r>
              <a:rPr lang="es-ES" dirty="0">
                <a:latin typeface="-apple-system"/>
              </a:rPr>
              <a:t>		</a:t>
            </a:r>
            <a:r>
              <a:rPr lang="es-ES" b="0" i="1" dirty="0" err="1">
                <a:effectLst/>
                <a:latin typeface="-apple-system"/>
              </a:rPr>
              <a:t>atrist_name</a:t>
            </a:r>
            <a:r>
              <a:rPr lang="es-ES" dirty="0">
                <a:latin typeface="-apple-system"/>
              </a:rPr>
              <a:t>		</a:t>
            </a:r>
            <a:r>
              <a:rPr lang="es-ES" b="0" i="1" dirty="0" err="1">
                <a:effectLst/>
                <a:latin typeface="-apple-system"/>
              </a:rPr>
              <a:t>track_name</a:t>
            </a:r>
            <a:r>
              <a:rPr lang="es-ES" dirty="0">
                <a:latin typeface="-apple-system"/>
              </a:rPr>
              <a:t>		</a:t>
            </a:r>
            <a:r>
              <a:rPr lang="es-ES" b="0" i="1" dirty="0" err="1">
                <a:effectLst/>
                <a:latin typeface="-apple-system"/>
              </a:rPr>
              <a:t>track_id</a:t>
            </a:r>
            <a:endParaRPr lang="es-ES" b="0" i="1" dirty="0">
              <a:effectLst/>
              <a:latin typeface="-apple-system"/>
            </a:endParaRPr>
          </a:p>
          <a:p>
            <a:pPr lvl="1">
              <a:lnSpc>
                <a:spcPct val="200000"/>
              </a:lnSpc>
            </a:pPr>
            <a:r>
              <a:rPr lang="es-ES" i="1" dirty="0" err="1">
                <a:latin typeface="-apple-system"/>
              </a:rPr>
              <a:t>p</a:t>
            </a:r>
            <a:r>
              <a:rPr lang="es-ES" b="0" i="1" dirty="0" err="1">
                <a:effectLst/>
                <a:latin typeface="-apple-system"/>
              </a:rPr>
              <a:t>opularity</a:t>
            </a:r>
            <a:r>
              <a:rPr lang="es-ES" dirty="0">
                <a:latin typeface="-apple-system"/>
              </a:rPr>
              <a:t>		</a:t>
            </a:r>
            <a:r>
              <a:rPr lang="es-ES" b="1" i="1" dirty="0" err="1">
                <a:effectLst/>
                <a:latin typeface="-apple-system"/>
              </a:rPr>
              <a:t>acousticness</a:t>
            </a:r>
            <a:r>
              <a:rPr lang="es-ES" b="1" i="1" dirty="0">
                <a:effectLst/>
                <a:latin typeface="-apple-system"/>
              </a:rPr>
              <a:t>		</a:t>
            </a:r>
            <a:r>
              <a:rPr lang="es-ES" b="0" i="1" dirty="0" err="1">
                <a:effectLst/>
                <a:latin typeface="-apple-system"/>
              </a:rPr>
              <a:t>danceability</a:t>
            </a:r>
            <a:r>
              <a:rPr lang="es-ES" b="0" i="1" dirty="0">
                <a:effectLst/>
                <a:latin typeface="-apple-system"/>
              </a:rPr>
              <a:t>		</a:t>
            </a:r>
            <a:r>
              <a:rPr lang="es-ES" b="0" i="1" dirty="0" err="1">
                <a:effectLst/>
                <a:latin typeface="-apple-system"/>
              </a:rPr>
              <a:t>duration_ms</a:t>
            </a:r>
            <a:endParaRPr lang="ca-ES" b="1" dirty="0"/>
          </a:p>
          <a:p>
            <a:pPr lvl="1">
              <a:lnSpc>
                <a:spcPct val="200000"/>
              </a:lnSpc>
            </a:pPr>
            <a:r>
              <a:rPr lang="es-ES" b="0" i="1" dirty="0" err="1">
                <a:effectLst/>
                <a:latin typeface="-apple-system"/>
              </a:rPr>
              <a:t>energy</a:t>
            </a:r>
            <a:r>
              <a:rPr lang="es-ES" b="0" i="1" dirty="0">
                <a:effectLst/>
                <a:latin typeface="-apple-system"/>
              </a:rPr>
              <a:t>		</a:t>
            </a:r>
            <a:r>
              <a:rPr lang="es-ES" b="0" i="1" dirty="0" err="1">
                <a:effectLst/>
                <a:latin typeface="-apple-system"/>
              </a:rPr>
              <a:t>instrumentalness</a:t>
            </a:r>
            <a:r>
              <a:rPr lang="es-ES" b="0" i="1" dirty="0">
                <a:effectLst/>
                <a:latin typeface="-apple-system"/>
              </a:rPr>
              <a:t>		</a:t>
            </a:r>
            <a:r>
              <a:rPr lang="es-ES" b="0" i="1" dirty="0" err="1">
                <a:effectLst/>
                <a:latin typeface="-apple-system"/>
              </a:rPr>
              <a:t>key</a:t>
            </a:r>
            <a:r>
              <a:rPr lang="es-ES" b="0" i="1" dirty="0">
                <a:effectLst/>
                <a:latin typeface="-apple-system"/>
              </a:rPr>
              <a:t>			</a:t>
            </a:r>
            <a:r>
              <a:rPr lang="es-ES" b="0" i="1" dirty="0" err="1">
                <a:effectLst/>
                <a:latin typeface="-apple-system"/>
              </a:rPr>
              <a:t>liveness</a:t>
            </a:r>
            <a:endParaRPr lang="ca-ES" dirty="0"/>
          </a:p>
          <a:p>
            <a:pPr lvl="1">
              <a:lnSpc>
                <a:spcPct val="200000"/>
              </a:lnSpc>
            </a:pPr>
            <a:r>
              <a:rPr lang="es-ES" b="0" i="1" dirty="0" err="1">
                <a:effectLst/>
                <a:latin typeface="-apple-system"/>
              </a:rPr>
              <a:t>loudness</a:t>
            </a:r>
            <a:r>
              <a:rPr lang="es-ES" b="0" i="1" dirty="0">
                <a:effectLst/>
                <a:latin typeface="-apple-system"/>
              </a:rPr>
              <a:t>		</a:t>
            </a:r>
            <a:r>
              <a:rPr lang="es-ES" b="0" i="1" dirty="0" err="1">
                <a:effectLst/>
                <a:latin typeface="-apple-system"/>
              </a:rPr>
              <a:t>mode</a:t>
            </a:r>
            <a:r>
              <a:rPr lang="es-ES" b="0" i="1" dirty="0">
                <a:effectLst/>
                <a:latin typeface="-apple-system"/>
              </a:rPr>
              <a:t>			</a:t>
            </a:r>
            <a:r>
              <a:rPr lang="es-ES" b="0" i="1" dirty="0" err="1">
                <a:effectLst/>
                <a:latin typeface="-apple-system"/>
              </a:rPr>
              <a:t>speechiness</a:t>
            </a:r>
            <a:r>
              <a:rPr lang="es-ES" b="0" i="1" dirty="0">
                <a:effectLst/>
                <a:latin typeface="-apple-system"/>
              </a:rPr>
              <a:t>		tempo</a:t>
            </a:r>
            <a:endParaRPr lang="ca-ES" dirty="0"/>
          </a:p>
          <a:p>
            <a:pPr lvl="1">
              <a:lnSpc>
                <a:spcPct val="200000"/>
              </a:lnSpc>
            </a:pPr>
            <a:r>
              <a:rPr lang="es-ES" b="0" i="1" dirty="0" err="1">
                <a:effectLst/>
                <a:latin typeface="-apple-system"/>
              </a:rPr>
              <a:t>time_signatura</a:t>
            </a:r>
            <a:r>
              <a:rPr lang="es-ES" b="0" i="1" dirty="0">
                <a:effectLst/>
                <a:latin typeface="-apple-system"/>
              </a:rPr>
              <a:t>	</a:t>
            </a:r>
            <a:r>
              <a:rPr lang="es-ES" b="0" i="1" dirty="0" err="1">
                <a:effectLst/>
                <a:latin typeface="-apple-system"/>
              </a:rPr>
              <a:t>valence</a:t>
            </a:r>
            <a:endParaRPr lang="ca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ca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645091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61FB0E-1E9B-4B5F-B243-C90E08793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02518"/>
          </a:xfrm>
        </p:spPr>
        <p:txBody>
          <a:bodyPr>
            <a:normAutofit/>
          </a:bodyPr>
          <a:lstStyle/>
          <a:p>
            <a:r>
              <a:rPr lang="ca-ES" dirty="0"/>
              <a:t>ANÀLISI DE DADES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A49A4C-46F4-49DB-BEED-E1D79C2C1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624614"/>
            <a:ext cx="10691265" cy="4304600"/>
          </a:xfrm>
        </p:spPr>
        <p:txBody>
          <a:bodyPr/>
          <a:lstStyle/>
          <a:p>
            <a:r>
              <a:rPr lang="es-ES" dirty="0"/>
              <a:t>Pas </a:t>
            </a:r>
            <a:r>
              <a:rPr lang="es-ES" dirty="0" err="1"/>
              <a:t>d’atributs</a:t>
            </a:r>
            <a:r>
              <a:rPr lang="es-ES" dirty="0"/>
              <a:t> </a:t>
            </a:r>
            <a:r>
              <a:rPr lang="es-ES" dirty="0" err="1"/>
              <a:t>categòrics</a:t>
            </a:r>
            <a:r>
              <a:rPr lang="es-ES" dirty="0"/>
              <a:t> a </a:t>
            </a:r>
            <a:r>
              <a:rPr lang="es-ES" dirty="0" err="1"/>
              <a:t>numèrics</a:t>
            </a:r>
            <a:r>
              <a:rPr lang="es-ES" dirty="0"/>
              <a:t>.</a:t>
            </a:r>
          </a:p>
          <a:p>
            <a:r>
              <a:rPr lang="es-ES" dirty="0" err="1"/>
              <a:t>Normalització</a:t>
            </a:r>
            <a:endParaRPr lang="es-ES" dirty="0"/>
          </a:p>
          <a:p>
            <a:r>
              <a:rPr lang="es-ES" dirty="0" err="1"/>
              <a:t>Separació</a:t>
            </a:r>
            <a:r>
              <a:rPr lang="es-ES" dirty="0"/>
              <a:t> entre test (20%) i </a:t>
            </a:r>
            <a:r>
              <a:rPr lang="es-ES" dirty="0" err="1"/>
              <a:t>entrenament</a:t>
            </a:r>
            <a:r>
              <a:rPr lang="es-ES" dirty="0"/>
              <a:t> (80%)</a:t>
            </a:r>
          </a:p>
          <a:p>
            <a:r>
              <a:rPr lang="es-ES" dirty="0"/>
              <a:t>Cross-</a:t>
            </a:r>
            <a:r>
              <a:rPr lang="es-ES" dirty="0" err="1"/>
              <a:t>Validation</a:t>
            </a:r>
            <a:r>
              <a:rPr lang="es-ES" dirty="0"/>
              <a:t> </a:t>
            </a:r>
            <a:r>
              <a:rPr lang="es-ES" dirty="0" err="1"/>
              <a:t>amb</a:t>
            </a:r>
            <a:r>
              <a:rPr lang="es-ES" dirty="0"/>
              <a:t> 5 </a:t>
            </a:r>
            <a:r>
              <a:rPr lang="es-ES" dirty="0" err="1"/>
              <a:t>divisions</a:t>
            </a:r>
            <a:r>
              <a:rPr lang="es-ES" dirty="0"/>
              <a:t> (80% </a:t>
            </a:r>
            <a:r>
              <a:rPr lang="es-ES" dirty="0" err="1"/>
              <a:t>entrenament</a:t>
            </a:r>
            <a:r>
              <a:rPr lang="es-ES" dirty="0"/>
              <a:t>, 20% </a:t>
            </a:r>
            <a:r>
              <a:rPr lang="es-ES" dirty="0" err="1"/>
              <a:t>validació</a:t>
            </a:r>
            <a:r>
              <a:rPr lang="es-ES" dirty="0"/>
              <a:t>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D86EA94-0E1B-49F4-8D9D-8EADC5EE48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31" b="1749"/>
          <a:stretch/>
        </p:blipFill>
        <p:spPr>
          <a:xfrm>
            <a:off x="1928311" y="3908906"/>
            <a:ext cx="7401958" cy="77235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F2E1973-8D76-47F0-8D6B-87BC01EB0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768" y="4687955"/>
            <a:ext cx="6935168" cy="124794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FFBAD01-D338-4A64-A81F-57C1DD1686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6645" y="1143092"/>
            <a:ext cx="680105" cy="457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35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45A353-9CD6-4D0D-972F-2E90EA1D5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29151"/>
          </a:xfrm>
        </p:spPr>
        <p:txBody>
          <a:bodyPr/>
          <a:lstStyle/>
          <a:p>
            <a:r>
              <a:rPr lang="ca-ES" dirty="0"/>
              <a:t>Mètodes d’aprenentatge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5786BE-6D11-4038-AF56-1ED74E3BC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6" y="1651247"/>
            <a:ext cx="2868188" cy="4277967"/>
          </a:xfrm>
        </p:spPr>
        <p:txBody>
          <a:bodyPr/>
          <a:lstStyle/>
          <a:p>
            <a:r>
              <a:rPr lang="ca-ES" dirty="0"/>
              <a:t>Regressió Logística</a:t>
            </a:r>
          </a:p>
          <a:p>
            <a:r>
              <a:rPr lang="ca-ES" dirty="0"/>
              <a:t>Arbre de decisió</a:t>
            </a:r>
          </a:p>
          <a:p>
            <a:r>
              <a:rPr lang="ca-ES" i="1" dirty="0" err="1"/>
              <a:t>Random</a:t>
            </a:r>
            <a:r>
              <a:rPr lang="ca-ES" i="1" dirty="0"/>
              <a:t> Forest</a:t>
            </a:r>
          </a:p>
          <a:p>
            <a:pPr marL="0" indent="0">
              <a:buNone/>
            </a:pPr>
            <a:r>
              <a:rPr lang="ca-ES" i="1" dirty="0"/>
              <a:t>    </a:t>
            </a:r>
            <a:r>
              <a:rPr lang="ca-ES" dirty="0"/>
              <a:t>(100 i 200 arbres)</a:t>
            </a:r>
          </a:p>
          <a:p>
            <a:r>
              <a:rPr lang="ca-ES" i="1" dirty="0"/>
              <a:t>K-</a:t>
            </a:r>
            <a:r>
              <a:rPr lang="ca-ES" i="1" dirty="0" err="1"/>
              <a:t>Nearest</a:t>
            </a:r>
            <a:r>
              <a:rPr lang="ca-ES" i="1" dirty="0"/>
              <a:t> </a:t>
            </a:r>
            <a:r>
              <a:rPr lang="ca-ES" i="1" dirty="0" err="1"/>
              <a:t>Neighbors</a:t>
            </a:r>
            <a:endParaRPr lang="ca-ES" i="1" dirty="0"/>
          </a:p>
          <a:p>
            <a:pPr marL="0" indent="0">
              <a:buNone/>
            </a:pPr>
            <a:r>
              <a:rPr lang="ca-ES" dirty="0"/>
              <a:t>    (K = 5 i K = 10)</a:t>
            </a:r>
          </a:p>
        </p:txBody>
      </p:sp>
      <p:pic>
        <p:nvPicPr>
          <p:cNvPr id="1028" name="Picture 4" descr="Logistic Regression Explained. [ — Logistic Regression explained… | by z_ai  | Towards Data Science">
            <a:extLst>
              <a:ext uri="{FF2B5EF4-FFF2-40B4-BE49-F238E27FC236}">
                <a16:creationId xmlns:a16="http://schemas.microsoft.com/office/drawing/2014/main" id="{325D684E-CF07-4C2C-B8D7-A19E13A76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540" y="1651247"/>
            <a:ext cx="2697454" cy="2177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8 Random Forest | Modelos Predictivos">
            <a:extLst>
              <a:ext uri="{FF2B5EF4-FFF2-40B4-BE49-F238E27FC236}">
                <a16:creationId xmlns:a16="http://schemas.microsoft.com/office/drawing/2014/main" id="{0481C1F0-ACA4-4C8F-A96B-7EE7B4C35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540" y="4073957"/>
            <a:ext cx="3600450" cy="1861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k vecinos más próximos - Wikipedia, la enciclopedia libre">
            <a:extLst>
              <a:ext uri="{FF2B5EF4-FFF2-40B4-BE49-F238E27FC236}">
                <a16:creationId xmlns:a16="http://schemas.microsoft.com/office/drawing/2014/main" id="{45A0363D-A395-445F-B6A4-1AD505B8D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100" y="2481262"/>
            <a:ext cx="2095500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71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ABD64E-C8D5-42EE-B4A7-C211C14CC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906366"/>
            <a:ext cx="4412098" cy="161677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Resultats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BFA7F3E-7868-4A4D-9F5E-C21489710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7FE9D60-56F6-4463-AD62-F14FD6C2E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928" y="1681164"/>
            <a:ext cx="7084029" cy="3495671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76AB626-F2F4-41D1-94FC-3258BA678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828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E38112-8E08-49AD-8064-A7C1EB203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02518"/>
          </a:xfrm>
        </p:spPr>
        <p:txBody>
          <a:bodyPr>
            <a:normAutofit/>
          </a:bodyPr>
          <a:lstStyle/>
          <a:p>
            <a:r>
              <a:rPr lang="ca-ES" dirty="0"/>
              <a:t>Conclusions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E8F9D8-6722-4BEE-949C-50BA708ED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624614"/>
            <a:ext cx="10691265" cy="4304600"/>
          </a:xfrm>
        </p:spPr>
        <p:txBody>
          <a:bodyPr/>
          <a:lstStyle/>
          <a:p>
            <a:endParaRPr lang="es-ES" dirty="0"/>
          </a:p>
          <a:p>
            <a:r>
              <a:rPr lang="es-ES" dirty="0" err="1"/>
              <a:t>Classificadors</a:t>
            </a:r>
            <a:r>
              <a:rPr lang="es-ES" dirty="0"/>
              <a:t> </a:t>
            </a:r>
            <a:r>
              <a:rPr lang="es-ES" dirty="0" err="1"/>
              <a:t>funcionant</a:t>
            </a:r>
            <a:r>
              <a:rPr lang="es-ES" dirty="0"/>
              <a:t> </a:t>
            </a:r>
            <a:r>
              <a:rPr lang="es-ES" dirty="0" err="1"/>
              <a:t>correctament</a:t>
            </a:r>
            <a:r>
              <a:rPr lang="es-ES" dirty="0"/>
              <a:t>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dirty="0"/>
              <a:t>	(</a:t>
            </a:r>
            <a:r>
              <a:rPr lang="es-ES" dirty="0" err="1"/>
              <a:t>Desviació</a:t>
            </a:r>
            <a:r>
              <a:rPr lang="es-ES" dirty="0"/>
              <a:t> </a:t>
            </a:r>
            <a:r>
              <a:rPr lang="es-ES" dirty="0" err="1"/>
              <a:t>estàndard</a:t>
            </a:r>
            <a:r>
              <a:rPr lang="es-ES" dirty="0"/>
              <a:t> entre 0.01 i 0.02 en </a:t>
            </a:r>
            <a:r>
              <a:rPr lang="es-ES" i="1" dirty="0" err="1"/>
              <a:t>l’accuracy</a:t>
            </a:r>
            <a:r>
              <a:rPr lang="es-ES" dirty="0"/>
              <a:t> de </a:t>
            </a:r>
            <a:r>
              <a:rPr lang="es-ES" dirty="0" err="1"/>
              <a:t>validació</a:t>
            </a:r>
            <a:r>
              <a:rPr lang="es-ES" dirty="0"/>
              <a:t>)</a:t>
            </a:r>
          </a:p>
          <a:p>
            <a:r>
              <a:rPr lang="es-ES" i="1" dirty="0" err="1"/>
              <a:t>Random</a:t>
            </a:r>
            <a:r>
              <a:rPr lang="es-ES" i="1" dirty="0"/>
              <a:t> Forest</a:t>
            </a:r>
            <a:r>
              <a:rPr lang="es-ES" dirty="0"/>
              <a:t> </a:t>
            </a:r>
            <a:r>
              <a:rPr lang="es-ES" dirty="0" err="1"/>
              <a:t>ofereix</a:t>
            </a:r>
            <a:r>
              <a:rPr lang="es-ES" dirty="0"/>
              <a:t> </a:t>
            </a:r>
            <a:r>
              <a:rPr lang="es-ES" dirty="0" err="1"/>
              <a:t>els</a:t>
            </a:r>
            <a:r>
              <a:rPr lang="es-ES" dirty="0"/>
              <a:t> </a:t>
            </a:r>
            <a:r>
              <a:rPr lang="es-ES" dirty="0" err="1"/>
              <a:t>millors</a:t>
            </a:r>
            <a:r>
              <a:rPr lang="es-ES" dirty="0"/>
              <a:t> </a:t>
            </a:r>
            <a:r>
              <a:rPr lang="es-ES" dirty="0" err="1"/>
              <a:t>resultats</a:t>
            </a:r>
            <a:r>
              <a:rPr lang="es-ES" dirty="0"/>
              <a:t>.</a:t>
            </a:r>
          </a:p>
          <a:p>
            <a:r>
              <a:rPr lang="es-ES" dirty="0"/>
              <a:t>K-NN </a:t>
            </a:r>
            <a:r>
              <a:rPr lang="es-ES" dirty="0" err="1"/>
              <a:t>molt</a:t>
            </a:r>
            <a:r>
              <a:rPr lang="es-ES" dirty="0"/>
              <a:t> </a:t>
            </a:r>
            <a:r>
              <a:rPr lang="es-ES" dirty="0" err="1"/>
              <a:t>costós</a:t>
            </a:r>
            <a:r>
              <a:rPr lang="es-ES" dirty="0"/>
              <a:t> </a:t>
            </a:r>
            <a:r>
              <a:rPr lang="es-ES" dirty="0" err="1"/>
              <a:t>pel</a:t>
            </a:r>
            <a:r>
              <a:rPr lang="es-ES" dirty="0"/>
              <a:t> </a:t>
            </a:r>
            <a:r>
              <a:rPr lang="es-ES" dirty="0" err="1"/>
              <a:t>poc</a:t>
            </a:r>
            <a:r>
              <a:rPr lang="es-ES" dirty="0"/>
              <a:t> </a:t>
            </a:r>
            <a:r>
              <a:rPr lang="es-ES" dirty="0" err="1"/>
              <a:t>rendiment</a:t>
            </a:r>
            <a:r>
              <a:rPr lang="es-ES" dirty="0"/>
              <a:t>.</a:t>
            </a:r>
          </a:p>
          <a:p>
            <a:r>
              <a:rPr lang="es-ES" dirty="0" err="1"/>
              <a:t>Regressió</a:t>
            </a:r>
            <a:r>
              <a:rPr lang="es-ES" dirty="0"/>
              <a:t> logística </a:t>
            </a:r>
            <a:r>
              <a:rPr lang="es-ES" dirty="0" err="1"/>
              <a:t>ràpid</a:t>
            </a:r>
            <a:r>
              <a:rPr lang="es-ES" dirty="0"/>
              <a:t> de crear</a:t>
            </a:r>
          </a:p>
        </p:txBody>
      </p:sp>
    </p:spTree>
    <p:extLst>
      <p:ext uri="{BB962C8B-B14F-4D97-AF65-F5344CB8AC3E}">
        <p14:creationId xmlns:p14="http://schemas.microsoft.com/office/powerpoint/2010/main" val="2097209825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DarkSeedLeftStep">
      <a:dk1>
        <a:srgbClr val="000000"/>
      </a:dk1>
      <a:lt1>
        <a:srgbClr val="FFFFFF"/>
      </a:lt1>
      <a:dk2>
        <a:srgbClr val="1A252F"/>
      </a:dk2>
      <a:lt2>
        <a:srgbClr val="F3F3F0"/>
      </a:lt2>
      <a:accent1>
        <a:srgbClr val="4730E4"/>
      </a:accent1>
      <a:accent2>
        <a:srgbClr val="1A4FD2"/>
      </a:accent2>
      <a:accent3>
        <a:srgbClr val="2CAEE4"/>
      </a:accent3>
      <a:accent4>
        <a:srgbClr val="18C0AC"/>
      </a:accent4>
      <a:accent5>
        <a:srgbClr val="26C670"/>
      </a:accent5>
      <a:accent6>
        <a:srgbClr val="19C721"/>
      </a:accent6>
      <a:hlink>
        <a:srgbClr val="349D76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187</Words>
  <Application>Microsoft Office PowerPoint</Application>
  <PresentationFormat>Panorámica</PresentationFormat>
  <Paragraphs>32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-apple-system</vt:lpstr>
      <vt:lpstr>Arial</vt:lpstr>
      <vt:lpstr>Calisto MT</vt:lpstr>
      <vt:lpstr>Courier New</vt:lpstr>
      <vt:lpstr>Univers Condensed</vt:lpstr>
      <vt:lpstr>ChronicleVTI</vt:lpstr>
      <vt:lpstr>Cas Kaggle: Spotify Music DataBase </vt:lpstr>
      <vt:lpstr>Introducció</vt:lpstr>
      <vt:lpstr>ANÀLISI DE DADES</vt:lpstr>
      <vt:lpstr>Mètodes d’aprenentatge</vt:lpstr>
      <vt:lpstr>Resultats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 Kaggle: Spotify Music DataBase </dc:title>
  <dc:creator>Guillem Centelles</dc:creator>
  <cp:lastModifiedBy>Guillem Centelles</cp:lastModifiedBy>
  <cp:revision>3</cp:revision>
  <dcterms:created xsi:type="dcterms:W3CDTF">2021-12-11T16:43:07Z</dcterms:created>
  <dcterms:modified xsi:type="dcterms:W3CDTF">2021-12-11T17:26:16Z</dcterms:modified>
</cp:coreProperties>
</file>