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8" r:id="rId4"/>
    <p:sldId id="269" r:id="rId5"/>
    <p:sldId id="264" r:id="rId6"/>
    <p:sldId id="267" r:id="rId7"/>
    <p:sldId id="266" r:id="rId8"/>
    <p:sldId id="270" r:id="rId9"/>
    <p:sldId id="257" r:id="rId10"/>
    <p:sldId id="258" r:id="rId11"/>
    <p:sldId id="259" r:id="rId12"/>
    <p:sldId id="260" r:id="rId13"/>
    <p:sldId id="261" r:id="rId14"/>
    <p:sldId id="263" r:id="rId15"/>
    <p:sldId id="265" r:id="rId16"/>
    <p:sldId id="262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C47C-27FA-4491-8AF7-3323EA2D2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3ABB6-E260-4874-B68B-7DA97AD88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E18FA-2D99-4285-B067-1D11C80E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BE06-8FFE-41EB-BBC5-7E20858FB589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4AD19-4204-4AE7-BA1D-3DA196DA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A6C34-C394-4A56-972A-246EFAA10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D093-5665-4603-BFB4-56C0ADC25B1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19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0F31D-B6B6-4F75-8DCC-8679EA79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16F81-697A-4F4A-9B46-2B546221F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CB6F1-7E1A-4109-91D0-66304B76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BE06-8FFE-41EB-BBC5-7E20858FB589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FDAC2-AFD3-4090-B8FE-E16B46EF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5CB73-97D9-4322-9B94-F7F69F29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D093-5665-4603-BFB4-56C0ADC25B1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1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9D0D8-8B94-46C5-80E4-A16008BFD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34330-E0D2-4B85-9CF1-1245CBB38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23580-A8C4-473C-8335-7CE69B426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BE06-8FFE-41EB-BBC5-7E20858FB589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42522-019D-42EE-8A01-680D18E7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477A9-897B-4BD3-9D2C-7E8130F3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D093-5665-4603-BFB4-56C0ADC25B1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7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61BC-6980-4E61-A5EA-FD924DD0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EC065-74F7-4797-8122-A3A497D05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F4D17-79A1-45E9-9FA5-6F9F0269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BE06-8FFE-41EB-BBC5-7E20858FB589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E157F-37AC-4DD3-B24E-731A588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CB08-AA4C-4D68-AC66-F9B1FE00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D093-5665-4603-BFB4-56C0ADC25B1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87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BF91-9D05-4267-ADA2-2EDFFA819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A85D4-2793-46A2-868E-E08037CA2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E3CA1-B41A-44BA-889E-E7D3D2D2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BE06-8FFE-41EB-BBC5-7E20858FB589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DEA7C-8A97-4799-9DA0-2DE3367F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14CE0-0296-4375-92C7-71701B6C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D093-5665-4603-BFB4-56C0ADC25B1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86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B801-4F3A-4DF6-B795-041C32AF1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EBCE1-C4C9-4EC9-8CFC-E5CD36E19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C14E0-A04A-47D0-B0F8-ED03BD6D3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3D88A-58F7-4711-AF11-648EA3B2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BE06-8FFE-41EB-BBC5-7E20858FB589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EC99C-46D8-48AC-96B0-D0342732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A8D53-B5AC-495A-9AD5-3DA09483A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D093-5665-4603-BFB4-56C0ADC25B1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3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B554-5115-46FF-AE08-1760F4602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1E515-456F-4350-8ED9-246495807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574D7-E3CB-40F9-98BC-AA3EE6364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F9C94C-EA27-4DFA-B697-4BEA58805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AD8FA-C7A6-489D-A6A7-26381826D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6A0FE8-EB98-49A5-992E-84D5991D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BE06-8FFE-41EB-BBC5-7E20858FB589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D24EF-EF91-46AE-9BDD-461EA02F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D626C2-CDE4-4FC4-B413-C0E4181B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D093-5665-4603-BFB4-56C0ADC25B1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68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28C0-EAA1-46D3-AAD3-FF6D6DCE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DEDF9-E4FC-4D17-9422-A2D53C90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BE06-8FFE-41EB-BBC5-7E20858FB589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3BED8-9BCF-4198-8297-BDBA8414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7513F-C933-4C3B-B52F-AC7CF2C5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D093-5665-4603-BFB4-56C0ADC25B1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44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495D02-B453-4819-9899-6E7BE717C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BE06-8FFE-41EB-BBC5-7E20858FB589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D697E6-4D23-46C7-A189-68E7190A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D0030-A279-466A-B063-F9BC6B40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D093-5665-4603-BFB4-56C0ADC25B1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6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841E1-C8A0-4341-BC42-C69B66672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68B47-0D5E-4035-B765-88008C93C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3E178-1B49-4D48-8A7A-A90A5D63D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6F521-CF24-49FA-B0E9-BC9ECE3BC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BE06-8FFE-41EB-BBC5-7E20858FB589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DE750-DDC7-4AFA-BC57-56B8BDD39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70A66-5CA5-4255-AFFF-6447540E7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D093-5665-4603-BFB4-56C0ADC25B1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66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6A2E-F92D-454F-9228-2B55DB0C8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230C3-F8B3-4B78-A662-D361B0051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E679C-8C8F-4045-84A8-3A47B10E3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A5DEE-2A19-4B25-831C-FA1A73E9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BE06-8FFE-41EB-BBC5-7E20858FB589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DA4A3-8E29-4416-A929-6D40EA320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B7B73-4A36-43CE-8AC9-193E3604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D093-5665-4603-BFB4-56C0ADC25B1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0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9BDA82-6CFD-4B4B-9E66-3435D3479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7A1BE-18EE-478A-B5E9-81D05733C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65A08-229E-4DA8-BBFC-AC9E984E1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ABE06-8FFE-41EB-BBC5-7E20858FB589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C483A-1E5E-4D92-BBF7-38DEA8DBE7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B64E1-6950-4AC4-8D3F-3EEDAD83C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CD093-5665-4603-BFB4-56C0ADC25B1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4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9D0039E0-D0ED-4313-9401-369CC4AF6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464" y="4334065"/>
            <a:ext cx="3789988" cy="1835943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897F0-066A-4040-B128-89EBB9B31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77824"/>
            <a:ext cx="5294376" cy="3072384"/>
          </a:xfrm>
        </p:spPr>
        <p:txBody>
          <a:bodyPr anchor="b">
            <a:normAutofit/>
          </a:bodyPr>
          <a:lstStyle/>
          <a:p>
            <a:pPr algn="l"/>
            <a:r>
              <a:rPr lang="pt-BR" sz="5400"/>
              <a:t>Tool4U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C510B-F6EF-44CB-80B6-F8A10C964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096512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pt-BR" sz="2000"/>
              <a:t>Ferramentas para todos</a:t>
            </a:r>
          </a:p>
        </p:txBody>
      </p:sp>
    </p:spTree>
    <p:extLst>
      <p:ext uri="{BB962C8B-B14F-4D97-AF65-F5344CB8AC3E}">
        <p14:creationId xmlns:p14="http://schemas.microsoft.com/office/powerpoint/2010/main" val="2638738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76532-3ADA-4C46-90D3-1A0BAB60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0C37F-A362-4DB6-8921-E010DA217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Leo precisa de uma CNC</a:t>
            </a:r>
          </a:p>
          <a:p>
            <a:r>
              <a:rPr lang="pt-BR" dirty="0"/>
              <a:t>Gera tem uma cnc</a:t>
            </a:r>
          </a:p>
          <a:p>
            <a:r>
              <a:rPr lang="pt-BR" dirty="0"/>
              <a:t>Leo e Gera moram no mesmo bairro</a:t>
            </a:r>
          </a:p>
          <a:p>
            <a:r>
              <a:rPr lang="pt-BR" dirty="0"/>
              <a:t>Conectamos através da nosso plataforma</a:t>
            </a:r>
          </a:p>
          <a:p>
            <a:r>
              <a:rPr lang="pt-BR" dirty="0"/>
              <a:t>Leo produz </a:t>
            </a:r>
          </a:p>
          <a:p>
            <a:r>
              <a:rPr lang="pt-BR" dirty="0"/>
              <a:t>Gera Recebe pelo uso da máquina</a:t>
            </a:r>
          </a:p>
          <a:p>
            <a:r>
              <a:rPr lang="pt-BR" dirty="0"/>
              <a:t>Colaboração e networking</a:t>
            </a:r>
          </a:p>
          <a:p>
            <a:r>
              <a:rPr lang="pt-BR" dirty="0"/>
              <a:t>Não há concorrência </a:t>
            </a:r>
          </a:p>
          <a:p>
            <a:r>
              <a:rPr lang="pt-BR" dirty="0"/>
              <a:t>Todos ganham</a:t>
            </a:r>
          </a:p>
        </p:txBody>
      </p:sp>
    </p:spTree>
    <p:extLst>
      <p:ext uri="{BB962C8B-B14F-4D97-AF65-F5344CB8AC3E}">
        <p14:creationId xmlns:p14="http://schemas.microsoft.com/office/powerpoint/2010/main" val="3959349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68A57-3631-4958-9848-64745E52E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Monetização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4C338-4288-43A1-AEB6-DAA05ECD3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283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6BF6-6537-4AC8-BE0A-4E0B0427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oferecem e outros procuram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78487-F773-4D29-A6FD-DB53652F1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720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5F3D-0791-4F55-A3F4-35C48B661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conectar os MEI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D8E5F-D628-4BEE-9D76-86BF99D2B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492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17CC8-67CC-4654-BC98-D372AC08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Desenho da solução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DC534-F0CD-445D-ABFE-7D2DE3D1A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6456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0F1C-D741-4D25-B135-B3B8E7ED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de Navegação</a:t>
            </a:r>
          </a:p>
        </p:txBody>
      </p:sp>
      <p:pic>
        <p:nvPicPr>
          <p:cNvPr id="5" name="Content Placeholder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9FD4F2BB-1E07-4214-B74B-07B1BC8D4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36" y="1690688"/>
            <a:ext cx="4271284" cy="2671292"/>
          </a:xfrm>
        </p:spPr>
      </p:pic>
      <p:pic>
        <p:nvPicPr>
          <p:cNvPr id="7" name="Picture 6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333A9AB3-ACA7-4391-BA7A-B6CAE420D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878" y="2219008"/>
            <a:ext cx="4271284" cy="2671292"/>
          </a:xfrm>
          <a:prstGeom prst="rect">
            <a:avLst/>
          </a:prstGeom>
        </p:spPr>
      </p:pic>
      <p:pic>
        <p:nvPicPr>
          <p:cNvPr id="9" name="Picture 8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FD2FCD91-4EA8-443B-B33A-82F0E1B6E5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998" y="3026334"/>
            <a:ext cx="4271285" cy="2671292"/>
          </a:xfrm>
          <a:prstGeom prst="rect">
            <a:avLst/>
          </a:prstGeom>
        </p:spPr>
      </p:pic>
      <p:pic>
        <p:nvPicPr>
          <p:cNvPr id="11" name="Picture 10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CAC58D9B-3C3B-469D-965B-BCCF95AE0B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3821583"/>
            <a:ext cx="4271284" cy="267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13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A538-3989-4A43-B25F-BB87DDC26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618FD-42ED-4834-ADF7-20B42CA41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Vamos trazer um solução que vai ajudar a alavancar o seu negócio!</a:t>
            </a:r>
          </a:p>
        </p:txBody>
      </p:sp>
    </p:spTree>
    <p:extLst>
      <p:ext uri="{BB962C8B-B14F-4D97-AF65-F5344CB8AC3E}">
        <p14:creationId xmlns:p14="http://schemas.microsoft.com/office/powerpoint/2010/main" val="211214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13B91-A426-4ADE-8029-FEE3AE777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Logos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EC38AE-A84B-4601-8298-1AA6FBA2B785}"/>
              </a:ext>
            </a:extLst>
          </p:cNvPr>
          <p:cNvSpPr/>
          <p:nvPr/>
        </p:nvSpPr>
        <p:spPr>
          <a:xfrm>
            <a:off x="5450153" y="244135"/>
            <a:ext cx="5255581" cy="19619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5F9505-855B-46E8-9025-D032FD97B335}"/>
              </a:ext>
            </a:extLst>
          </p:cNvPr>
          <p:cNvSpPr/>
          <p:nvPr/>
        </p:nvSpPr>
        <p:spPr>
          <a:xfrm>
            <a:off x="943248" y="2041009"/>
            <a:ext cx="3346142" cy="33291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B02E0928-8913-42BE-B94A-EA7CAC4EBD28}"/>
              </a:ext>
            </a:extLst>
          </p:cNvPr>
          <p:cNvSpPr/>
          <p:nvPr/>
        </p:nvSpPr>
        <p:spPr>
          <a:xfrm>
            <a:off x="1290961" y="2840855"/>
            <a:ext cx="972845" cy="199747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1DBEB865-0AF2-4C3A-B725-12E45E19FDF1}"/>
              </a:ext>
            </a:extLst>
          </p:cNvPr>
          <p:cNvSpPr/>
          <p:nvPr/>
        </p:nvSpPr>
        <p:spPr>
          <a:xfrm rot="10800000">
            <a:off x="3131600" y="2769833"/>
            <a:ext cx="972845" cy="199747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AE1231-664D-42F8-832A-F8BFF43AD286}"/>
              </a:ext>
            </a:extLst>
          </p:cNvPr>
          <p:cNvSpPr txBox="1"/>
          <p:nvPr/>
        </p:nvSpPr>
        <p:spPr>
          <a:xfrm>
            <a:off x="1961241" y="3692404"/>
            <a:ext cx="1615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TOOL4U</a:t>
            </a:r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0E569EA9-19D6-4ADB-9DFA-BA60766BB991}"/>
              </a:ext>
            </a:extLst>
          </p:cNvPr>
          <p:cNvSpPr/>
          <p:nvPr/>
        </p:nvSpPr>
        <p:spPr>
          <a:xfrm>
            <a:off x="6215477" y="964083"/>
            <a:ext cx="427979" cy="52207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A2179293-E06C-44F0-885F-9F64BD4DE3A7}"/>
              </a:ext>
            </a:extLst>
          </p:cNvPr>
          <p:cNvSpPr/>
          <p:nvPr/>
        </p:nvSpPr>
        <p:spPr>
          <a:xfrm>
            <a:off x="5785282" y="727969"/>
            <a:ext cx="455719" cy="9943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DA4D2C64-1C92-4ED7-A18B-4C004B9E6A6B}"/>
              </a:ext>
            </a:extLst>
          </p:cNvPr>
          <p:cNvSpPr/>
          <p:nvPr/>
        </p:nvSpPr>
        <p:spPr>
          <a:xfrm rot="10800000">
            <a:off x="6582050" y="688876"/>
            <a:ext cx="455719" cy="9943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DF078F42-9111-4EEC-9589-9C43BDBB11B9}"/>
              </a:ext>
            </a:extLst>
          </p:cNvPr>
          <p:cNvSpPr/>
          <p:nvPr/>
        </p:nvSpPr>
        <p:spPr>
          <a:xfrm>
            <a:off x="2414358" y="3183501"/>
            <a:ext cx="427979" cy="52207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127E20-469A-4B3F-B2B4-10B7B69270B3}"/>
              </a:ext>
            </a:extLst>
          </p:cNvPr>
          <p:cNvSpPr txBox="1"/>
          <p:nvPr/>
        </p:nvSpPr>
        <p:spPr>
          <a:xfrm>
            <a:off x="6773665" y="798991"/>
            <a:ext cx="32636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/>
              <a:t>TOOL4U</a:t>
            </a:r>
            <a:endParaRPr lang="pt-B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03AC8C-70A4-4771-A0B1-92DFD5ACA7F2}"/>
              </a:ext>
            </a:extLst>
          </p:cNvPr>
          <p:cNvSpPr/>
          <p:nvPr/>
        </p:nvSpPr>
        <p:spPr>
          <a:xfrm>
            <a:off x="5084381" y="3577701"/>
            <a:ext cx="3793290" cy="16804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7C1763-D3F3-48B0-ABE3-DFEE654F8EC6}"/>
              </a:ext>
            </a:extLst>
          </p:cNvPr>
          <p:cNvSpPr txBox="1"/>
          <p:nvPr/>
        </p:nvSpPr>
        <p:spPr>
          <a:xfrm>
            <a:off x="4873840" y="4442756"/>
            <a:ext cx="508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Fast solutions</a:t>
            </a:r>
            <a:endParaRPr lang="pt-BR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10929F-12BB-4128-ABCC-EACF70A80A01}"/>
              </a:ext>
            </a:extLst>
          </p:cNvPr>
          <p:cNvSpPr txBox="1"/>
          <p:nvPr/>
        </p:nvSpPr>
        <p:spPr>
          <a:xfrm>
            <a:off x="5869802" y="3794897"/>
            <a:ext cx="32636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Aharoni" panose="02010803020104030203" pitchFamily="2" charset="-79"/>
                <a:cs typeface="Aharoni" panose="02010803020104030203" pitchFamily="2" charset="-79"/>
              </a:rPr>
              <a:t>LINGER</a:t>
            </a:r>
            <a:endParaRPr lang="pt-B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5" name="Lightning Bolt 24">
            <a:extLst>
              <a:ext uri="{FF2B5EF4-FFF2-40B4-BE49-F238E27FC236}">
                <a16:creationId xmlns:a16="http://schemas.microsoft.com/office/drawing/2014/main" id="{F4C972D6-3271-4561-99E9-997E7DAFD1CA}"/>
              </a:ext>
            </a:extLst>
          </p:cNvPr>
          <p:cNvSpPr/>
          <p:nvPr/>
        </p:nvSpPr>
        <p:spPr>
          <a:xfrm rot="1289090">
            <a:off x="5222543" y="3856067"/>
            <a:ext cx="1085570" cy="960411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72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8C43-D09F-48CC-B8AA-D6A327020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1) Identidade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B7A2F-364A-45C8-9A96-DAEE342CA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Nomes: </a:t>
            </a:r>
          </a:p>
          <a:p>
            <a:pPr lvl="1"/>
            <a:r>
              <a:rPr lang="pt-BR" dirty="0"/>
              <a:t>Tool4U</a:t>
            </a:r>
          </a:p>
          <a:p>
            <a:pPr lvl="1"/>
            <a:r>
              <a:rPr lang="pt-BR" dirty="0"/>
              <a:t>Tool-X</a:t>
            </a:r>
          </a:p>
          <a:p>
            <a:r>
              <a:rPr lang="pt-BR" dirty="0"/>
              <a:t>Slogan:</a:t>
            </a:r>
          </a:p>
          <a:p>
            <a:pPr lvl="1"/>
            <a:r>
              <a:rPr lang="pt-BR" dirty="0"/>
              <a:t>Compartilhar aquilo que está parado ganhando um trocado e como usar alguma ferramenta, veículo ou instrumento sem a necessidade de comprar a mesma por um custo bem baixo.</a:t>
            </a:r>
          </a:p>
          <a:p>
            <a:pPr lvl="1"/>
            <a:r>
              <a:rPr lang="pt-BR" dirty="0"/>
              <a:t>Nada de loja não kkk pessoa física com pessoa física. Vc emprestar seu equipamento paga pelo app e pix por esse uso.</a:t>
            </a:r>
          </a:p>
          <a:p>
            <a:pPr lvl="1"/>
            <a:r>
              <a:rPr lang="pt-BR" dirty="0"/>
              <a:t>Acho que o foco desses tempos seria o uso de tempo, saber fazer dinheiro, como por exemplo essa ideia de "alugar" certo tempo da impressora 3D enquanto não estiver usando</a:t>
            </a:r>
          </a:p>
          <a:p>
            <a:pPr lvl="1"/>
            <a:r>
              <a:rPr lang="pt-BR" dirty="0"/>
              <a:t>O Pix ta bombando. Tinder, AirbnB com Pix só que de ferramentas de aluguel</a:t>
            </a:r>
          </a:p>
          <a:p>
            <a:pPr lvl="1"/>
            <a:r>
              <a:rPr lang="pt-BR" dirty="0"/>
              <a:t>A ideia dos Tools compartilhados com pagamento via pix..Uma ideia colaborativa e com uma forma de pagamento moderna ... Vai dar um projeto legal!</a:t>
            </a:r>
          </a:p>
          <a:p>
            <a:pPr lvl="1"/>
            <a:r>
              <a:rPr lang="pt-BR" dirty="0"/>
              <a:t>"A ferramenta para o momento ideal"... Algo assim...</a:t>
            </a:r>
          </a:p>
          <a:p>
            <a:pPr lvl="1"/>
            <a:r>
              <a:rPr lang="pt-BR" dirty="0"/>
              <a:t>Missão: Prover o compartilhamento de ferramentas entre vizinhos, familiares e amigos de forma simples e monetizar".</a:t>
            </a:r>
          </a:p>
        </p:txBody>
      </p:sp>
    </p:spTree>
    <p:extLst>
      <p:ext uri="{BB962C8B-B14F-4D97-AF65-F5344CB8AC3E}">
        <p14:creationId xmlns:p14="http://schemas.microsoft.com/office/powerpoint/2010/main" val="1682408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38F2-CB89-4081-B68C-5A74DB4E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2)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34C45-9C7E-4C4D-B376-64F9E7971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Regras de negócio:</a:t>
            </a:r>
          </a:p>
          <a:p>
            <a:pPr lvl="1"/>
            <a:r>
              <a:rPr lang="pt-BR" dirty="0"/>
              <a:t>Caso o sujeito que alugar quebre a ferramenta. Parceria com seguradora?</a:t>
            </a:r>
          </a:p>
          <a:p>
            <a:pPr lvl="1"/>
            <a:r>
              <a:rPr lang="pt-BR" dirty="0"/>
              <a:t>Que tal colocarmos um termo de aceite por parte do locador. Por conta e risco deste a manutenção e conserto após a devolução.</a:t>
            </a:r>
          </a:p>
          <a:p>
            <a:pPr lvl="1"/>
            <a:r>
              <a:rPr lang="pt-BR" dirty="0"/>
              <a:t>Aparecer uma lista de pessoas que estavam interessas em tal serviço ou produto, dai a pessoa dono do post poderia escolher para quem que ela iria alugar. Ela poderia ver se era a primeira vez do cliente requerindo tal produto, como essa pessoa é e tals, para dar mais confiança na hora de alugar</a:t>
            </a:r>
          </a:p>
          <a:p>
            <a:pPr lvl="1"/>
            <a:r>
              <a:rPr lang="pt-BR" dirty="0"/>
              <a:t>Talvez no Sebrae  InovaBrasil portal de compartilhamento de feramentas para Empreendedores, agricultores, mecânicos, pedreiros, entre outros.</a:t>
            </a:r>
          </a:p>
          <a:p>
            <a:pPr lvl="1"/>
            <a:r>
              <a:rPr lang="pt-BR" dirty="0"/>
              <a:t>Eu preciso dessa solução.</a:t>
            </a:r>
          </a:p>
          <a:p>
            <a:pPr lvl="2"/>
            <a:r>
              <a:rPr lang="pt-BR" dirty="0"/>
              <a:t>preciso de ferramentas e se tivessse locacao eu toporia.. Tipo uma CNC ou router laser</a:t>
            </a:r>
          </a:p>
          <a:p>
            <a:pPr lvl="2"/>
            <a:r>
              <a:rPr lang="pt-BR" dirty="0"/>
              <a:t>Serrote, martelo, furadeira, enxada, máquina de cortar grama...</a:t>
            </a:r>
          </a:p>
          <a:p>
            <a:pPr lvl="2"/>
            <a:r>
              <a:rPr lang="pt-BR" dirty="0"/>
              <a:t>Impressoras normais e 3D... Torno CNC</a:t>
            </a:r>
          </a:p>
          <a:p>
            <a:pPr lvl="1"/>
            <a:r>
              <a:rPr lang="pt-BR" dirty="0"/>
              <a:t>Que tal colocarmos um termo de aceite por parte do locador. Por conta e risco deste a manutenção e conserto após a devolução.</a:t>
            </a:r>
          </a:p>
          <a:p>
            <a:pPr lvl="1"/>
            <a:r>
              <a:rPr lang="pt-BR" dirty="0"/>
              <a:t>Tipo a casa do construtor de alugar um mês o martelete. Com essa grana já consegue comprar um novo.</a:t>
            </a:r>
          </a:p>
        </p:txBody>
      </p:sp>
    </p:spTree>
    <p:extLst>
      <p:ext uri="{BB962C8B-B14F-4D97-AF65-F5344CB8AC3E}">
        <p14:creationId xmlns:p14="http://schemas.microsoft.com/office/powerpoint/2010/main" val="196589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7A57F-7868-4943-B342-8E91BDF31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3) Análise SWOT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34D32-436F-424B-85A4-97127BDF2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Encaixa a solução com o problema da empresa</a:t>
            </a:r>
          </a:p>
          <a:p>
            <a:pPr lvl="1"/>
            <a:r>
              <a:rPr lang="pt-BR" dirty="0"/>
              <a:t>Se inspirem nessa firma site</a:t>
            </a:r>
          </a:p>
          <a:p>
            <a:pPr lvl="2"/>
            <a:r>
              <a:rPr lang="pt-BR" dirty="0"/>
              <a:t>Casadoconstrutor.com.br</a:t>
            </a:r>
          </a:p>
          <a:p>
            <a:pPr lvl="2"/>
            <a:r>
              <a:rPr lang="pt-BR" dirty="0"/>
              <a:t>Firma muito famosa aqui em Ribeirão Preto</a:t>
            </a:r>
          </a:p>
          <a:p>
            <a:pPr lvl="2"/>
            <a:r>
              <a:rPr lang="pt-BR" dirty="0"/>
              <a:t>Se vc quebrar usando a ferramenta deles... Eles mesmo tem departamento de manutenção... E não cobram pelo conserto</a:t>
            </a:r>
          </a:p>
          <a:p>
            <a:pPr lvl="2"/>
            <a:r>
              <a:rPr lang="pt-BR" dirty="0"/>
              <a:t>Porém aluguel caro justamente pra cobrir esses custos das manutenções e sobrar o lucro pra pagar funcionários .. fornecedores...  sócios etc</a:t>
            </a:r>
          </a:p>
          <a:p>
            <a:pPr lvl="2"/>
            <a:r>
              <a:rPr lang="pt-BR" dirty="0"/>
              <a:t>De um bot madrugada nessa firma e pegue dados dos clientes cadastrados.</a:t>
            </a:r>
          </a:p>
          <a:p>
            <a:pPr lvl="2"/>
            <a:r>
              <a:rPr lang="pt-BR" dirty="0"/>
              <a:t>Já aluguei muito martelete nessa casa do construtor... Muito top</a:t>
            </a:r>
          </a:p>
          <a:p>
            <a:pPr lvl="2"/>
            <a:r>
              <a:rPr lang="pt-BR" dirty="0"/>
              <a:t>Qdo trabalhei na construção civil</a:t>
            </a:r>
          </a:p>
          <a:p>
            <a:pPr lvl="2"/>
            <a:r>
              <a:rPr lang="pt-BR" dirty="0"/>
              <a:t>Quando excede o período de entrega da ferramenta alugada eles ligam e perguntam se quer prorrogar tal... Preço é por dia... Mínimo 24 horas de locação</a:t>
            </a:r>
          </a:p>
          <a:p>
            <a:pPr lvl="2"/>
            <a:r>
              <a:rPr lang="pt-BR" dirty="0"/>
              <a:t>Depois do primeiro aluguel ok já dao prazo no boleto de 15 dias...</a:t>
            </a:r>
          </a:p>
          <a:p>
            <a:pPr lvl="2"/>
            <a:r>
              <a:rPr lang="pt-BR" dirty="0"/>
              <a:t>Acho q tem em várias cidades... Essa casa do construtor...</a:t>
            </a:r>
          </a:p>
          <a:p>
            <a:pPr lvl="2"/>
            <a:r>
              <a:rPr lang="pt-BR" dirty="0"/>
              <a:t>Entrega e coleta das ferramentas essa casa do construtor não faz...  E muita gente valoriza buscar e entregar na porta da casa.</a:t>
            </a:r>
          </a:p>
          <a:p>
            <a:pPr lvl="1"/>
            <a:r>
              <a:rPr lang="pt-BR" dirty="0"/>
              <a:t>Esse sobre realidade virtual, a Kobe fez um app a pouco tempo desse tipo, só que com imoveis(sofá, hacks). Tem algums poucos vídeos sobre isso no Youtube, e achei complicado, pois precisava utilizar a Unity e fazer uma bela e incrível integração(estou falando para Mobile, Flutter e talvez React-Native)</a:t>
            </a:r>
          </a:p>
          <a:p>
            <a:pPr lvl="1"/>
            <a:r>
              <a:rPr lang="pt-BR" dirty="0"/>
              <a:t>seria então uma 'locadora' só que de fácil acesso. Gostei bastante da idéia, mas acredito que a "regra de negócio" sobre o veículo seria meio complicado</a:t>
            </a:r>
          </a:p>
          <a:p>
            <a:pPr lvl="1"/>
            <a:r>
              <a:rPr lang="pt-BR" dirty="0"/>
              <a:t>Airbnb só cresceu rápido pq fez isso no site craiglist.com</a:t>
            </a:r>
          </a:p>
          <a:p>
            <a:pPr lvl="1"/>
            <a:r>
              <a:rPr lang="pt-BR" dirty="0"/>
              <a:t>Esse Craig list é tipo nosso mercado livre</a:t>
            </a:r>
          </a:p>
          <a:p>
            <a:pPr lvl="1"/>
            <a:r>
              <a:rPr lang="pt-BR" dirty="0"/>
              <a:t>Em sp capital deve ter semelhantes</a:t>
            </a:r>
          </a:p>
          <a:p>
            <a:pPr lvl="1"/>
            <a:r>
              <a:rPr lang="pt-BR" dirty="0"/>
              <a:t>Bom analisarmos oq já existe né</a:t>
            </a:r>
          </a:p>
          <a:p>
            <a:pPr lvl="1"/>
            <a:r>
              <a:rPr lang="pt-BR" dirty="0"/>
              <a:t>Aí decola a Tool4u kkk já pensou? </a:t>
            </a:r>
            <a:r>
              <a:rPr lang="pt-BR"/>
              <a:t>Kkk </a:t>
            </a:r>
          </a:p>
        </p:txBody>
      </p:sp>
    </p:spTree>
    <p:extLst>
      <p:ext uri="{BB962C8B-B14F-4D97-AF65-F5344CB8AC3E}">
        <p14:creationId xmlns:p14="http://schemas.microsoft.com/office/powerpoint/2010/main" val="376697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F8D2-3B39-4188-AF55-CAE3961A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Benchmark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C4D1CBE0-CA83-442B-A903-5A6A51A95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7583"/>
            <a:ext cx="5715000" cy="3810000"/>
          </a:xfrm>
        </p:spPr>
      </p:pic>
      <p:pic>
        <p:nvPicPr>
          <p:cNvPr id="7" name="Picture 6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EC4B6FAD-1938-4AE2-8CDF-F1C439A8B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490" y="3335958"/>
            <a:ext cx="5434092" cy="339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0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62B8-08C0-4199-A066-0D40248B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4) Pitch Deck</a:t>
            </a:r>
          </a:p>
        </p:txBody>
      </p:sp>
      <p:pic>
        <p:nvPicPr>
          <p:cNvPr id="5" name="Content Placeholder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CC338191-FA12-4E90-B020-77F0E6833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96" y="1863700"/>
            <a:ext cx="6957608" cy="4351338"/>
          </a:xfrm>
        </p:spPr>
      </p:pic>
      <p:pic>
        <p:nvPicPr>
          <p:cNvPr id="7" name="Picture 6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1D74987E-A52D-4F31-8B71-0CF55CB05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578" y="3566159"/>
            <a:ext cx="4964204" cy="310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9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1134-6E69-4BDD-928B-9E6105C0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Diferenciais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2D508-36CC-4D19-8FCF-237A24AF9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Técnico, Business, Marketing e Vendas</a:t>
            </a:r>
          </a:p>
          <a:p>
            <a:endParaRPr lang="pt-BR" dirty="0"/>
          </a:p>
          <a:p>
            <a:r>
              <a:rPr lang="pt-BR" dirty="0"/>
              <a:t>Vamos destacar a segurança e PIX que dá certo!</a:t>
            </a:r>
          </a:p>
          <a:p>
            <a:r>
              <a:rPr lang="pt-BR" dirty="0"/>
              <a:t>Temos que ter termo de uso e  privacidade lgpd</a:t>
            </a:r>
          </a:p>
          <a:p>
            <a:r>
              <a:rPr lang="pt-BR" dirty="0"/>
              <a:t>Ideal um cadastro de apelidos no lugar de nomes. </a:t>
            </a:r>
          </a:p>
          <a:p>
            <a:r>
              <a:rPr lang="pt-BR" dirty="0"/>
              <a:t>O cadastro de clientes dentro das regras da LGPD</a:t>
            </a:r>
          </a:p>
        </p:txBody>
      </p:sp>
    </p:spTree>
    <p:extLst>
      <p:ext uri="{BB962C8B-B14F-4D97-AF65-F5344CB8AC3E}">
        <p14:creationId xmlns:p14="http://schemas.microsoft.com/office/powerpoint/2010/main" val="122106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67C0-D1A0-4001-B106-D25163F14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Pandemia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D98D5-6C95-4095-8C23-C8BECE1A4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Aumento o número de MEI</a:t>
            </a:r>
          </a:p>
          <a:p>
            <a:pPr lvl="1"/>
            <a:r>
              <a:rPr lang="pt-BR" dirty="0"/>
              <a:t>Mais de 10 milhões no BR em 2020</a:t>
            </a:r>
          </a:p>
          <a:p>
            <a:pPr lvl="1"/>
            <a:endParaRPr lang="pt-BR" dirty="0"/>
          </a:p>
          <a:p>
            <a:r>
              <a:rPr lang="pt-BR" dirty="0"/>
              <a:t>Produção</a:t>
            </a:r>
          </a:p>
          <a:p>
            <a:pPr lvl="1"/>
            <a:r>
              <a:rPr lang="pt-BR" dirty="0"/>
              <a:t>Falta de recursos para produzir em escala</a:t>
            </a:r>
          </a:p>
        </p:txBody>
      </p:sp>
    </p:spTree>
    <p:extLst>
      <p:ext uri="{BB962C8B-B14F-4D97-AF65-F5344CB8AC3E}">
        <p14:creationId xmlns:p14="http://schemas.microsoft.com/office/powerpoint/2010/main" val="284434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845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Aharoni</vt:lpstr>
      <vt:lpstr>Arial</vt:lpstr>
      <vt:lpstr>Calibri</vt:lpstr>
      <vt:lpstr>Calibri Light</vt:lpstr>
      <vt:lpstr>Office Theme</vt:lpstr>
      <vt:lpstr>Tool4U</vt:lpstr>
      <vt:lpstr>Logos</vt:lpstr>
      <vt:lpstr>1) Identidade</vt:lpstr>
      <vt:lpstr>2) Canvas</vt:lpstr>
      <vt:lpstr>3) Análise SWOT</vt:lpstr>
      <vt:lpstr>Benchmark</vt:lpstr>
      <vt:lpstr>4) Pitch Deck</vt:lpstr>
      <vt:lpstr>Diferenciais</vt:lpstr>
      <vt:lpstr>Pandemia</vt:lpstr>
      <vt:lpstr>Como funciona</vt:lpstr>
      <vt:lpstr>Monetização</vt:lpstr>
      <vt:lpstr>Alguns oferecem e outros procuram</vt:lpstr>
      <vt:lpstr>Vamos conectar os MEI</vt:lpstr>
      <vt:lpstr>Desenho da solução</vt:lpstr>
      <vt:lpstr>Fluxo de Navegação</vt:lpstr>
      <vt:lpstr>Nosso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Tool4U</dc:title>
  <dc:creator>Yasuya</dc:creator>
  <cp:lastModifiedBy>Yasuya</cp:lastModifiedBy>
  <cp:revision>5</cp:revision>
  <dcterms:created xsi:type="dcterms:W3CDTF">2020-11-08T12:32:25Z</dcterms:created>
  <dcterms:modified xsi:type="dcterms:W3CDTF">2020-11-09T18:33:19Z</dcterms:modified>
</cp:coreProperties>
</file>