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0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5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0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4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6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4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D13C88-FC08-4843-B17B-5F2049F682FB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12F6DE8-80A9-4C9B-9E9A-23629FB58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Minesweeper</a:t>
            </a:r>
            <a:br>
              <a:rPr lang="en-US" dirty="0" smtClean="0"/>
            </a:br>
            <a:r>
              <a:rPr lang="en-US" dirty="0" smtClean="0"/>
              <a:t>DSA Semester 2 2022-2023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r"/>
            <a:r>
              <a:rPr lang="en-US" dirty="0" smtClean="0"/>
              <a:t>Presenter: </a:t>
            </a:r>
            <a:r>
              <a:rPr lang="en-US" dirty="0" err="1" smtClean="0"/>
              <a:t>Nguyễn</a:t>
            </a:r>
            <a:r>
              <a:rPr lang="en-US" dirty="0" smtClean="0"/>
              <a:t> ĐÌNH MINH PHÚC – ITITWE17029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1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Minesweeper is a popular board game shipped with many operating systems by default.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the game is to clear the board without detonating any mine on the board.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player clicks on the block which contains a mine, the mine detonates and the game is over.</a:t>
            </a:r>
          </a:p>
        </p:txBody>
      </p:sp>
    </p:spTree>
    <p:extLst>
      <p:ext uri="{BB962C8B-B14F-4D97-AF65-F5344CB8AC3E}">
        <p14:creationId xmlns:p14="http://schemas.microsoft.com/office/powerpoint/2010/main" val="39496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open all </a:t>
            </a:r>
            <a:r>
              <a:rPr lang="en-US" smtClean="0"/>
              <a:t>the covered </a:t>
            </a:r>
            <a:r>
              <a:rPr lang="en-US" dirty="0" smtClean="0"/>
              <a:t>blocks that aren’t contained with mine</a:t>
            </a:r>
          </a:p>
          <a:p>
            <a:r>
              <a:rPr lang="en-US" dirty="0" smtClean="0"/>
              <a:t>An empty </a:t>
            </a:r>
            <a:r>
              <a:rPr lang="en-US" dirty="0"/>
              <a:t>block can contain a number or it can be blank. If a block is blank (have zero mines around it), it will continue to open more blocks surrounding it until it hits </a:t>
            </a:r>
            <a:r>
              <a:rPr lang="en-US" dirty="0" smtClean="0"/>
              <a:t>blocks </a:t>
            </a:r>
            <a:r>
              <a:rPr lang="en-US" dirty="0"/>
              <a:t>with </a:t>
            </a:r>
            <a:r>
              <a:rPr lang="en-US" dirty="0" smtClean="0"/>
              <a:t>a number </a:t>
            </a:r>
            <a:r>
              <a:rPr lang="en-US" dirty="0"/>
              <a:t>( a block which has 1 or more mines around it ).The number indicates how many mines are adjacent to this particular block. </a:t>
            </a:r>
          </a:p>
          <a:p>
            <a:r>
              <a:rPr lang="en-US" dirty="0"/>
              <a:t>We can also set flags on blocks by right clicking on it, to keep track the blocks with mine.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 descr="Angular (web framework) - Wikipedi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32" y="3429000"/>
            <a:ext cx="1776730" cy="177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 descr="Tập tin:Typescript logo 2020.svg – Wikipedia tiếng Việt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99" y="3637767"/>
            <a:ext cx="1313474" cy="135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Visual Studio Code – Wikipedia tiếng Việt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65" y="3429000"/>
            <a:ext cx="1699260" cy="1699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96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3321620" cy="210021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70204" y="2603500"/>
            <a:ext cx="4641619" cy="41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4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76" y="2603500"/>
            <a:ext cx="5875504" cy="2330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39" y="3774236"/>
            <a:ext cx="5244246" cy="27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2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455" y="2298583"/>
            <a:ext cx="8614267" cy="44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623" y="2346777"/>
            <a:ext cx="8236744" cy="42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9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6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180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Minesweeper DSA Semester 2 2022-2023</vt:lpstr>
      <vt:lpstr>INTRODUCTION</vt:lpstr>
      <vt:lpstr>GAME RULES</vt:lpstr>
      <vt:lpstr>IMPLEMENTATION</vt:lpstr>
      <vt:lpstr>GAME LOGIC</vt:lpstr>
      <vt:lpstr>GAME LOGIC</vt:lpstr>
      <vt:lpstr>DEMO</vt:lpstr>
      <vt:lpstr>DEMO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Minesweeper DSA Semester 2 2022-2023</dc:title>
  <dc:creator>Windows User</dc:creator>
  <cp:lastModifiedBy>Windows User</cp:lastModifiedBy>
  <cp:revision>6</cp:revision>
  <dcterms:created xsi:type="dcterms:W3CDTF">2023-06-02T22:37:41Z</dcterms:created>
  <dcterms:modified xsi:type="dcterms:W3CDTF">2023-06-02T23:02:35Z</dcterms:modified>
</cp:coreProperties>
</file>