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YK34sWXRXyzexlQawpGsHJ7oG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6b8d76b2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96b8d76b23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6b8d76b2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96b8d76b23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6b8d76b2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96b8d76b23_2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7.png"/><Relationship Id="rId5" Type="http://schemas.openxmlformats.org/officeDocument/2006/relationships/image" Target="../media/image12.jpg"/><Relationship Id="rId6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6.jpg"/><Relationship Id="rId5" Type="http://schemas.openxmlformats.org/officeDocument/2006/relationships/image" Target="../media/image9.jp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3.jp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5.gif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493363"/>
            <a:ext cx="9144000" cy="30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fr-FR" sz="4800"/>
              <a:t>Présentation finale de projet</a:t>
            </a:r>
            <a:br>
              <a:rPr lang="fr-FR" sz="4800"/>
            </a:br>
            <a:br>
              <a:rPr lang="fr-FR"/>
            </a:br>
            <a:r>
              <a:rPr b="1" i="1" lang="fr-FR"/>
              <a:t>Rope Man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397088"/>
            <a:ext cx="91440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Margot Pellegrin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Nathan Vetter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Louan Ourvouai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Ce que j’ai appris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En OpenGL / GPU, rien ! (je suis le prof et c’est mon domaine…)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Sur la gestion de projet: Que ça prend du temps ! Et qu’une semaine de plus aurait été préférable pour tout le monde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10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Rappel slide projet,  à supprimer les autres</a:t>
            </a:r>
            <a:endParaRPr/>
          </a:p>
        </p:txBody>
      </p:sp>
      <p:sp>
        <p:nvSpPr>
          <p:cNvPr id="161" name="Google Shape;16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Snake3D</a:t>
            </a:r>
            <a:endParaRPr/>
          </a:p>
        </p:txBody>
      </p:sp>
      <p:sp>
        <p:nvSpPr>
          <p:cNvPr id="167" name="Google Shape;167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2 Players split-screen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Multi-viewport rendering pipeline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Keyboard control (6 keys per player)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Control of snake from first person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Iterated moving frame for control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Snakes as growing generalized cylinders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Tessellation shader for rendering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Compute shader for collision detection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First player to hit the border of the map / the other player loses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68" name="Google Shape;168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69" name="Google Shape;16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1752" y="1306726"/>
            <a:ext cx="6683319" cy="2507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8655" y="-9102"/>
            <a:ext cx="9053344" cy="510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/>
          <p:nvPr>
            <p:ph type="title"/>
          </p:nvPr>
        </p:nvSpPr>
        <p:spPr>
          <a:xfrm>
            <a:off x="371278" y="2141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Paint War</a:t>
            </a:r>
            <a:endParaRPr/>
          </a:p>
        </p:txBody>
      </p:sp>
      <p:sp>
        <p:nvSpPr>
          <p:cNvPr id="176" name="Google Shape;176;p4"/>
          <p:cNvSpPr txBox="1"/>
          <p:nvPr>
            <p:ph idx="1" type="body"/>
          </p:nvPr>
        </p:nvSpPr>
        <p:spPr>
          <a:xfrm>
            <a:off x="52254" y="956655"/>
            <a:ext cx="12189000" cy="59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2 Players, same screen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Isometric view 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4 key per player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Blob/metaball rendering &amp; simulation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Ray marching shader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Control of blobs direction with arrows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Physics simulation in compute shader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Paint simulation in compute shader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Players paint ground when moving. Player with most paint wins when timer at 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Bonus/perk mechanics to improve gameplay/strategies 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7" name="Google Shape;177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78" name="Google Shape;17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6655" y="618945"/>
            <a:ext cx="4208018" cy="26146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dessin humoristique&#10;&#10;Description générée automatiquement" id="179" name="Google Shape;17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83581" y="3313794"/>
            <a:ext cx="4194995" cy="2395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74896" y="-6217"/>
            <a:ext cx="8817104" cy="502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-82684" y="-1990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Shallow water</a:t>
            </a:r>
            <a:endParaRPr/>
          </a:p>
        </p:txBody>
      </p:sp>
      <p:sp>
        <p:nvSpPr>
          <p:cNvPr id="186" name="Google Shape;186;p6"/>
          <p:cNvSpPr txBox="1"/>
          <p:nvPr>
            <p:ph idx="1" type="body"/>
          </p:nvPr>
        </p:nvSpPr>
        <p:spPr>
          <a:xfrm>
            <a:off x="52254" y="836582"/>
            <a:ext cx="12189070" cy="546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Shallow hypothesis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No droplets (unless you really want !)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Water as a surface, not a volume=&gt; vertical displacement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Simulation of waves (+ High-Frequency noise ?)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In texture space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Compute shader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Rendering of water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Refracted ray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Depth absorption 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Fake caustics (projective texturing?)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Reflected ray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/>
              <a:t>Envmap reflection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/>
              <a:t>Screen-space reflection ?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7" name="Google Shape;18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Une image contenant salle de bain, carreau, baignoire, intérieur&#10;&#10;Description générée automatiquement" id="188" name="Google Shape;18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6630" y="568757"/>
            <a:ext cx="3761361" cy="21157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eau, plein air, nuage, baleine&#10;&#10;Description générée automatiquement" id="189" name="Google Shape;18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1098" y="2688768"/>
            <a:ext cx="5706893" cy="4150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2255" y="0"/>
            <a:ext cx="8893311" cy="52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85927" y="-23799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Windows XP</a:t>
            </a:r>
            <a:endParaRPr/>
          </a:p>
        </p:txBody>
      </p:sp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52254" y="836582"/>
            <a:ext cx="12189070" cy="546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Rendering of the legendary background from windows XP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Cloud rendering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Procedural volume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Ray-marching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Absorbtion-scattering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Grass rendering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Instanciated rendering (+Tesselation?)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Procedural height-map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Choice for grass modelisation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Ray-marched shadows (of clouds)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Probably SSAO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7" name="Google Shape;19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Une image contenant plein air, paysage, nuage, nature&#10;&#10;Description générée automatiquement" id="198" name="Google Shape;19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0732" y="3007842"/>
            <a:ext cx="5774339" cy="360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7450" y="33998"/>
            <a:ext cx="8862828" cy="52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type="title"/>
          </p:nvPr>
        </p:nvSpPr>
        <p:spPr>
          <a:xfrm>
            <a:off x="-108626" y="-3287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Terrain erosion</a:t>
            </a:r>
            <a:endParaRPr/>
          </a:p>
        </p:txBody>
      </p:sp>
      <p:sp>
        <p:nvSpPr>
          <p:cNvPr id="205" name="Google Shape;205;p8"/>
          <p:cNvSpPr txBox="1"/>
          <p:nvPr>
            <p:ph idx="1" type="body"/>
          </p:nvPr>
        </p:nvSpPr>
        <p:spPr>
          <a:xfrm>
            <a:off x="-19081" y="959798"/>
            <a:ext cx="12189070" cy="5843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Terrain as a 3d volume (voxels)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3d texture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« 3d » compute shader for simulation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Simulation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Definition of types of soil and relationships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/>
              <a:t>(soil, rock, water, empty ?)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Modeling exchanges in neighbooring cells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/>
              <a:t>Matter exchanges: water carry some soil.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/>
              <a:t>Quantities exchanges: Water speed accumulates &amp; turns rock to soil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Shading/rendering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Performing drawcall from 3d texture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Shading of water: transparency 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Soil should look like grass if at surface, brown if burried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Cut in volume ?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6" name="Google Shape;20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7742" y="23855"/>
            <a:ext cx="8862828" cy="5410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art&#10;&#10;Description générée automatiquement avec une confiance faible" id="208" name="Google Shape;20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63464" y="3429000"/>
            <a:ext cx="3437106" cy="3437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111868" y="-179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Rope man</a:t>
            </a:r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52254" y="788039"/>
            <a:ext cx="12189070" cy="5971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1 Players, first person, 3D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ZQSD for moving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Left/right click for throwing Left/right rope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SDF Procedural generation of platforms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« infinite world »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Ray marching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Easy collision detection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Tons of effect &amp; texturing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Player can throw/drop ropes to climb. Lava goes up, player lose if too slow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Ropes as chains of springs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CPU or GPU simulation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Line rendering (geometry shader ? 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5827" y="0"/>
            <a:ext cx="8916173" cy="54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2805" y="610269"/>
            <a:ext cx="5441152" cy="327688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6634264" y="3429000"/>
            <a:ext cx="5499195" cy="520328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9267193" y="3115300"/>
            <a:ext cx="272375" cy="512323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55A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838200" y="7024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1" lang="fr-FR" sz="8000"/>
              <a:t>Demo &amp; features</a:t>
            </a:r>
            <a:endParaRPr/>
          </a:p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838200" y="2127118"/>
            <a:ext cx="10515600" cy="384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Plateforme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Lave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Cordes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Player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Ray-marching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Proximity radar shading</a:t>
            </a:r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325877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Frame with Renderdoc (pipeline)</a:t>
            </a:r>
            <a:endParaRPr/>
          </a:p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222115" y="195033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Event 6: physics of snakes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Moving frames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Event 10: collision detection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Sphere-sphere detection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Event 20: Rendering of snakes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Multidraw (Tessellation shader)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Multi viewport (Geometry shader)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Event 26: Rendering of background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11" name="Google Shape;11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2300" y="1453925"/>
            <a:ext cx="6339201" cy="4678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0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23136" y="41861"/>
            <a:ext cx="107961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Point technique 1: Les Cordes </a:t>
            </a:r>
            <a:endParaRPr/>
          </a:p>
        </p:txBody>
      </p:sp>
      <p:pic>
        <p:nvPicPr>
          <p:cNvPr id="118" name="Google Shape;11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0049" y="198451"/>
            <a:ext cx="2087700" cy="64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65061"/>
            <a:ext cx="9495249" cy="509685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1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6b8d76b23_2_7"/>
          <p:cNvSpPr txBox="1"/>
          <p:nvPr>
            <p:ph type="title"/>
          </p:nvPr>
        </p:nvSpPr>
        <p:spPr>
          <a:xfrm>
            <a:off x="23136" y="41861"/>
            <a:ext cx="107961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Point technique 1: Les Cordes </a:t>
            </a:r>
            <a:endParaRPr/>
          </a:p>
        </p:txBody>
      </p:sp>
      <p:pic>
        <p:nvPicPr>
          <p:cNvPr id="126" name="Google Shape;126;g296b8d76b23_2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0068" y="1012650"/>
            <a:ext cx="6451864" cy="48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96b8d76b23_2_7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6b8d76b23_2_1"/>
          <p:cNvSpPr txBox="1"/>
          <p:nvPr>
            <p:ph type="title"/>
          </p:nvPr>
        </p:nvSpPr>
        <p:spPr>
          <a:xfrm>
            <a:off x="23136" y="41861"/>
            <a:ext cx="107961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Point technique 2: Les Plateformes </a:t>
            </a:r>
            <a:endParaRPr/>
          </a:p>
        </p:txBody>
      </p:sp>
      <p:pic>
        <p:nvPicPr>
          <p:cNvPr id="133" name="Google Shape;133;g296b8d76b23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1975" y="1012661"/>
            <a:ext cx="9188061" cy="554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96b8d76b23_2_1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6b8d76b23_2_15"/>
          <p:cNvSpPr txBox="1"/>
          <p:nvPr>
            <p:ph type="title"/>
          </p:nvPr>
        </p:nvSpPr>
        <p:spPr>
          <a:xfrm>
            <a:off x="23136" y="41861"/>
            <a:ext cx="107961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Point technique 2: Les Plateformes </a:t>
            </a:r>
            <a:endParaRPr/>
          </a:p>
        </p:txBody>
      </p:sp>
      <p:pic>
        <p:nvPicPr>
          <p:cNvPr id="140" name="Google Shape;140;g296b8d76b23_2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425" y="1012661"/>
            <a:ext cx="8749142" cy="554053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96b8d76b23_2_15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01038" y="228937"/>
            <a:ext cx="116991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r-FR" sz="3200"/>
              <a:t>Limitations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293451" y="1637558"/>
            <a:ext cx="11470532" cy="5113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Carte graphique qui ne font pas le rendu des images 3D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Improvement Idea: AI base on the Z-buffer analysis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Already did the extra-pass to get depths for each player in a « micro-buffer »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Need a compute shader to loop over texels and « weight »/vote a direction 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2023-11-05T19:18:26Z</dcterms:created>
  <dc:creator>j s</dc:creator>
</cp:coreProperties>
</file>