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3" y="3058160"/>
            <a:ext cx="8610600" cy="1551940"/>
          </a:xfrm>
          <a:prstGeom prst="rect"/>
          <a:noFill/>
        </p:spPr>
        <p:txBody>
          <a:bodyPr rtlCol="0" wrap="square">
            <a:spAutoFit/>
          </a:bodyPr>
          <a:p>
            <a:r>
              <a:rPr dirty="0" sz="2400" lang="en-US"/>
              <a:t>STUDENT NAME</a:t>
            </a:r>
            <a:r>
              <a:rPr dirty="0" sz="2400" lang="en-IN"/>
              <a:t>:</a:t>
            </a:r>
            <a:r>
              <a:rPr dirty="0" sz="2400" lang="en-US"/>
              <a:t> </a:t>
            </a:r>
            <a:r>
              <a:rPr altLang="en-IN" dirty="0" sz="2400" lang="en-US"/>
              <a:t>M</a:t>
            </a:r>
            <a:r>
              <a:rPr altLang="en-IN" dirty="0" sz="2400" lang="en-US"/>
              <a:t>E</a:t>
            </a:r>
            <a:r>
              <a:rPr altLang="en-IN" dirty="0" sz="2400" lang="en-US"/>
              <a:t>G</a:t>
            </a:r>
            <a:r>
              <a:rPr altLang="en-IN" dirty="0" sz="2400" lang="en-US"/>
              <a:t>A</a:t>
            </a:r>
            <a:r>
              <a:rPr altLang="en-IN" dirty="0" sz="2400" lang="en-US"/>
              <a:t>L</a:t>
            </a:r>
            <a:r>
              <a:rPr altLang="en-IN" dirty="0" sz="2400" lang="en-US"/>
              <a:t>A</a:t>
            </a:r>
            <a:r>
              <a:rPr altLang="en-IN" dirty="0" sz="2400" lang="en-US"/>
              <a:t>.</a:t>
            </a:r>
            <a:r>
              <a:rPr altLang="en-IN" dirty="0" sz="2400" lang="en-US"/>
              <a:t>S</a:t>
            </a:r>
            <a:endParaRPr dirty="0" sz="2400" lang="en-US"/>
          </a:p>
          <a:p>
            <a:r>
              <a:rPr dirty="0" sz="2400" lang="en-US"/>
              <a:t>REGISTER NO: </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0</a:t>
            </a:r>
            <a:r>
              <a:rPr altLang="en-IN" dirty="0" sz="2400" lang="en-US"/>
              <a:t>8</a:t>
            </a:r>
            <a:r>
              <a:rPr altLang="en-IN" dirty="0" sz="2400" lang="en-US"/>
              <a:t>3</a:t>
            </a:r>
            <a:r>
              <a:rPr altLang="en-IN" dirty="0" sz="2400" lang="en-US"/>
              <a:t>4</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11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593736"/>
            <a:ext cx="6934200" cy="11709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2504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97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3868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2024-08-30T16:49:00Z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276a5432bdf1431191b484a3bb5076ce</vt:lpwstr>
  </property>
</Properties>
</file>