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36C764C7-AC6B-2C1A-7100-614100223CF6}"/>
              </a:ext>
            </a:extLst>
          </p:cNvPr>
          <p:cNvGrpSpPr/>
          <p:nvPr/>
        </p:nvGrpSpPr>
        <p:grpSpPr>
          <a:xfrm>
            <a:off x="-6217" y="0"/>
            <a:ext cx="12214828" cy="6858000"/>
            <a:chOff x="-6217" y="0"/>
            <a:chExt cx="12214828" cy="6858000"/>
          </a:xfrm>
        </p:grpSpPr>
        <p:cxnSp>
          <p:nvCxnSpPr>
            <p:cNvPr id="3" name="Straight Connector 7">
              <a:extLst>
                <a:ext uri="{FF2B5EF4-FFF2-40B4-BE49-F238E27FC236}">
                  <a16:creationId xmlns:a16="http://schemas.microsoft.com/office/drawing/2014/main" id="{EF42BF3B-153D-8C8E-5F04-2E0A03667460}"/>
                </a:ext>
              </a:extLst>
            </p:cNvPr>
            <p:cNvCxnSpPr/>
            <p:nvPr/>
          </p:nvCxnSpPr>
          <p:spPr>
            <a:xfrm>
              <a:off x="-6217" y="6686284"/>
              <a:ext cx="12192005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4" name="Straight Connector 8">
              <a:extLst>
                <a:ext uri="{FF2B5EF4-FFF2-40B4-BE49-F238E27FC236}">
                  <a16:creationId xmlns:a16="http://schemas.microsoft.com/office/drawing/2014/main" id="{9A71BA2F-D987-ED2C-E2BA-94255309B41F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5" name="Straight Connector 9">
              <a:extLst>
                <a:ext uri="{FF2B5EF4-FFF2-40B4-BE49-F238E27FC236}">
                  <a16:creationId xmlns:a16="http://schemas.microsoft.com/office/drawing/2014/main" id="{37E6569E-6AA0-5306-7F1B-E53F3FCCB9E0}"/>
                </a:ext>
              </a:extLst>
            </p:cNvPr>
            <p:cNvCxnSpPr/>
            <p:nvPr/>
          </p:nvCxnSpPr>
          <p:spPr>
            <a:xfrm>
              <a:off x="11993261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6" name="Straight Connector 10">
              <a:extLst>
                <a:ext uri="{FF2B5EF4-FFF2-40B4-BE49-F238E27FC236}">
                  <a16:creationId xmlns:a16="http://schemas.microsoft.com/office/drawing/2014/main" id="{A7BBDA5E-8434-E157-714F-57AB0A927B58}"/>
                </a:ext>
              </a:extLst>
            </p:cNvPr>
            <p:cNvCxnSpPr/>
            <p:nvPr/>
          </p:nvCxnSpPr>
          <p:spPr>
            <a:xfrm>
              <a:off x="192526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7" name="Straight Connector 11">
              <a:extLst>
                <a:ext uri="{FF2B5EF4-FFF2-40B4-BE49-F238E27FC236}">
                  <a16:creationId xmlns:a16="http://schemas.microsoft.com/office/drawing/2014/main" id="{7DC3281B-C28B-E901-6E8D-86BE60F8B137}"/>
                </a:ext>
              </a:extLst>
            </p:cNvPr>
            <p:cNvCxnSpPr/>
            <p:nvPr/>
          </p:nvCxnSpPr>
          <p:spPr>
            <a:xfrm>
              <a:off x="1175918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8" name="Straight Connector 12">
              <a:extLst>
                <a:ext uri="{FF2B5EF4-FFF2-40B4-BE49-F238E27FC236}">
                  <a16:creationId xmlns:a16="http://schemas.microsoft.com/office/drawing/2014/main" id="{4F6BE504-60C5-D8B3-FEC2-06EB94223489}"/>
                </a:ext>
              </a:extLst>
            </p:cNvPr>
            <p:cNvCxnSpPr/>
            <p:nvPr/>
          </p:nvCxnSpPr>
          <p:spPr>
            <a:xfrm>
              <a:off x="2159319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9" name="Straight Connector 13">
              <a:extLst>
                <a:ext uri="{FF2B5EF4-FFF2-40B4-BE49-F238E27FC236}">
                  <a16:creationId xmlns:a16="http://schemas.microsoft.com/office/drawing/2014/main" id="{C5E8FABE-702C-8C71-CB53-2AF721B212D2}"/>
                </a:ext>
              </a:extLst>
            </p:cNvPr>
            <p:cNvCxnSpPr/>
            <p:nvPr/>
          </p:nvCxnSpPr>
          <p:spPr>
            <a:xfrm>
              <a:off x="3142710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0" name="Straight Connector 14">
              <a:extLst>
                <a:ext uri="{FF2B5EF4-FFF2-40B4-BE49-F238E27FC236}">
                  <a16:creationId xmlns:a16="http://schemas.microsoft.com/office/drawing/2014/main" id="{D2467297-3048-B248-ECE2-672E1D4A4C20}"/>
                </a:ext>
              </a:extLst>
            </p:cNvPr>
            <p:cNvCxnSpPr/>
            <p:nvPr/>
          </p:nvCxnSpPr>
          <p:spPr>
            <a:xfrm>
              <a:off x="4126101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1" name="Straight Connector 15">
              <a:extLst>
                <a:ext uri="{FF2B5EF4-FFF2-40B4-BE49-F238E27FC236}">
                  <a16:creationId xmlns:a16="http://schemas.microsoft.com/office/drawing/2014/main" id="{01D30246-8689-B82B-6AA0-5BDAC534CDAD}"/>
                </a:ext>
              </a:extLst>
            </p:cNvPr>
            <p:cNvCxnSpPr/>
            <p:nvPr/>
          </p:nvCxnSpPr>
          <p:spPr>
            <a:xfrm>
              <a:off x="5109493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2" name="Straight Connector 16">
              <a:extLst>
                <a:ext uri="{FF2B5EF4-FFF2-40B4-BE49-F238E27FC236}">
                  <a16:creationId xmlns:a16="http://schemas.microsoft.com/office/drawing/2014/main" id="{DB88F3B8-909A-079F-32B1-C38DD142A182}"/>
                </a:ext>
              </a:extLst>
            </p:cNvPr>
            <p:cNvCxnSpPr/>
            <p:nvPr/>
          </p:nvCxnSpPr>
          <p:spPr>
            <a:xfrm>
              <a:off x="6092894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3" name="Straight Connector 17">
              <a:extLst>
                <a:ext uri="{FF2B5EF4-FFF2-40B4-BE49-F238E27FC236}">
                  <a16:creationId xmlns:a16="http://schemas.microsoft.com/office/drawing/2014/main" id="{200BE2B2-DA92-E2CE-9C03-F2D427CC337B}"/>
                </a:ext>
              </a:extLst>
            </p:cNvPr>
            <p:cNvCxnSpPr/>
            <p:nvPr/>
          </p:nvCxnSpPr>
          <p:spPr>
            <a:xfrm>
              <a:off x="7076285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4" name="Straight Connector 18">
              <a:extLst>
                <a:ext uri="{FF2B5EF4-FFF2-40B4-BE49-F238E27FC236}">
                  <a16:creationId xmlns:a16="http://schemas.microsoft.com/office/drawing/2014/main" id="{A3291B1D-C48E-87A0-3067-930EDC73016D}"/>
                </a:ext>
              </a:extLst>
            </p:cNvPr>
            <p:cNvCxnSpPr/>
            <p:nvPr/>
          </p:nvCxnSpPr>
          <p:spPr>
            <a:xfrm>
              <a:off x="8059677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5" name="Straight Connector 19">
              <a:extLst>
                <a:ext uri="{FF2B5EF4-FFF2-40B4-BE49-F238E27FC236}">
                  <a16:creationId xmlns:a16="http://schemas.microsoft.com/office/drawing/2014/main" id="{C8FB2C03-AC7A-9968-5D41-6E5210C47C0C}"/>
                </a:ext>
              </a:extLst>
            </p:cNvPr>
            <p:cNvCxnSpPr/>
            <p:nvPr/>
          </p:nvCxnSpPr>
          <p:spPr>
            <a:xfrm>
              <a:off x="9043077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6" name="Straight Connector 20">
              <a:extLst>
                <a:ext uri="{FF2B5EF4-FFF2-40B4-BE49-F238E27FC236}">
                  <a16:creationId xmlns:a16="http://schemas.microsoft.com/office/drawing/2014/main" id="{D740D06E-CE19-48C4-682C-92FAA4E61790}"/>
                </a:ext>
              </a:extLst>
            </p:cNvPr>
            <p:cNvCxnSpPr/>
            <p:nvPr/>
          </p:nvCxnSpPr>
          <p:spPr>
            <a:xfrm>
              <a:off x="10026469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7" name="Straight Connector 21">
              <a:extLst>
                <a:ext uri="{FF2B5EF4-FFF2-40B4-BE49-F238E27FC236}">
                  <a16:creationId xmlns:a16="http://schemas.microsoft.com/office/drawing/2014/main" id="{2A207407-5657-6CA4-97A6-23F07008BBC7}"/>
                </a:ext>
              </a:extLst>
            </p:cNvPr>
            <p:cNvCxnSpPr/>
            <p:nvPr/>
          </p:nvCxnSpPr>
          <p:spPr>
            <a:xfrm>
              <a:off x="11009860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8" name="Straight Connector 22">
              <a:extLst>
                <a:ext uri="{FF2B5EF4-FFF2-40B4-BE49-F238E27FC236}">
                  <a16:creationId xmlns:a16="http://schemas.microsoft.com/office/drawing/2014/main" id="{767993EB-A2D3-CDA3-A24C-E7A842377458}"/>
                </a:ext>
              </a:extLst>
            </p:cNvPr>
            <p:cNvCxnSpPr/>
            <p:nvPr/>
          </p:nvCxnSpPr>
          <p:spPr>
            <a:xfrm>
              <a:off x="12185788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9" name="Straight Connector 23">
              <a:extLst>
                <a:ext uri="{FF2B5EF4-FFF2-40B4-BE49-F238E27FC236}">
                  <a16:creationId xmlns:a16="http://schemas.microsoft.com/office/drawing/2014/main" id="{F6AF8C09-EDA7-9844-0673-F1CF30C1584C}"/>
                </a:ext>
              </a:extLst>
            </p:cNvPr>
            <p:cNvCxnSpPr/>
            <p:nvPr/>
          </p:nvCxnSpPr>
          <p:spPr>
            <a:xfrm>
              <a:off x="0" y="171715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10289FC9-AE83-4274-FBD7-CC2AD0F9E655}"/>
                </a:ext>
              </a:extLst>
            </p:cNvPr>
            <p:cNvCxnSpPr/>
            <p:nvPr/>
          </p:nvCxnSpPr>
          <p:spPr>
            <a:xfrm>
              <a:off x="0" y="714594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1" name="Straight Connector 25">
              <a:extLst>
                <a:ext uri="{FF2B5EF4-FFF2-40B4-BE49-F238E27FC236}">
                  <a16:creationId xmlns:a16="http://schemas.microsoft.com/office/drawing/2014/main" id="{E93603C2-8B08-A19E-45F2-C524AE0A4526}"/>
                </a:ext>
              </a:extLst>
            </p:cNvPr>
            <p:cNvCxnSpPr/>
            <p:nvPr/>
          </p:nvCxnSpPr>
          <p:spPr>
            <a:xfrm>
              <a:off x="0" y="1257473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2" name="Straight Connector 26">
              <a:extLst>
                <a:ext uri="{FF2B5EF4-FFF2-40B4-BE49-F238E27FC236}">
                  <a16:creationId xmlns:a16="http://schemas.microsoft.com/office/drawing/2014/main" id="{F8D6AE2C-D524-60CC-F8C9-7F35B56E1377}"/>
                </a:ext>
              </a:extLst>
            </p:cNvPr>
            <p:cNvCxnSpPr/>
            <p:nvPr/>
          </p:nvCxnSpPr>
          <p:spPr>
            <a:xfrm>
              <a:off x="0" y="1800362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3" name="Straight Connector 27">
              <a:extLst>
                <a:ext uri="{FF2B5EF4-FFF2-40B4-BE49-F238E27FC236}">
                  <a16:creationId xmlns:a16="http://schemas.microsoft.com/office/drawing/2014/main" id="{5593BD42-2CD7-4819-755C-80104A138028}"/>
                </a:ext>
              </a:extLst>
            </p:cNvPr>
            <p:cNvCxnSpPr/>
            <p:nvPr/>
          </p:nvCxnSpPr>
          <p:spPr>
            <a:xfrm>
              <a:off x="0" y="2343241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4" name="Straight Connector 28">
              <a:extLst>
                <a:ext uri="{FF2B5EF4-FFF2-40B4-BE49-F238E27FC236}">
                  <a16:creationId xmlns:a16="http://schemas.microsoft.com/office/drawing/2014/main" id="{80D144B5-70BB-0B32-A31C-553A1F71644F}"/>
                </a:ext>
              </a:extLst>
            </p:cNvPr>
            <p:cNvCxnSpPr/>
            <p:nvPr/>
          </p:nvCxnSpPr>
          <p:spPr>
            <a:xfrm>
              <a:off x="0" y="2886120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5" name="Straight Connector 29">
              <a:extLst>
                <a:ext uri="{FF2B5EF4-FFF2-40B4-BE49-F238E27FC236}">
                  <a16:creationId xmlns:a16="http://schemas.microsoft.com/office/drawing/2014/main" id="{8C8E1668-1B95-AA30-0156-D24DDC6C8DF9}"/>
                </a:ext>
              </a:extLst>
            </p:cNvPr>
            <p:cNvCxnSpPr/>
            <p:nvPr/>
          </p:nvCxnSpPr>
          <p:spPr>
            <a:xfrm>
              <a:off x="0" y="3429000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6" name="Straight Connector 30">
              <a:extLst>
                <a:ext uri="{FF2B5EF4-FFF2-40B4-BE49-F238E27FC236}">
                  <a16:creationId xmlns:a16="http://schemas.microsoft.com/office/drawing/2014/main" id="{1173AFD3-06A6-3F81-3CAF-4BD1AC4CD036}"/>
                </a:ext>
              </a:extLst>
            </p:cNvPr>
            <p:cNvCxnSpPr/>
            <p:nvPr/>
          </p:nvCxnSpPr>
          <p:spPr>
            <a:xfrm>
              <a:off x="0" y="3971879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7" name="Straight Connector 31">
              <a:extLst>
                <a:ext uri="{FF2B5EF4-FFF2-40B4-BE49-F238E27FC236}">
                  <a16:creationId xmlns:a16="http://schemas.microsoft.com/office/drawing/2014/main" id="{6F99B20B-D95D-1064-62D1-D34FA4CDB737}"/>
                </a:ext>
              </a:extLst>
            </p:cNvPr>
            <p:cNvCxnSpPr/>
            <p:nvPr/>
          </p:nvCxnSpPr>
          <p:spPr>
            <a:xfrm>
              <a:off x="0" y="4514767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8" name="Straight Connector 32">
              <a:extLst>
                <a:ext uri="{FF2B5EF4-FFF2-40B4-BE49-F238E27FC236}">
                  <a16:creationId xmlns:a16="http://schemas.microsoft.com/office/drawing/2014/main" id="{7B701D89-692B-3878-CB18-0E0418EE058B}"/>
                </a:ext>
              </a:extLst>
            </p:cNvPr>
            <p:cNvCxnSpPr/>
            <p:nvPr/>
          </p:nvCxnSpPr>
          <p:spPr>
            <a:xfrm>
              <a:off x="0" y="5057646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580CF5EB-0289-C95D-18BB-7808FB42FF4D}"/>
                </a:ext>
              </a:extLst>
            </p:cNvPr>
            <p:cNvCxnSpPr/>
            <p:nvPr/>
          </p:nvCxnSpPr>
          <p:spPr>
            <a:xfrm>
              <a:off x="0" y="5600526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B008387B-8B75-6083-4016-B31CCFE3DF29}"/>
                </a:ext>
              </a:extLst>
            </p:cNvPr>
            <p:cNvCxnSpPr/>
            <p:nvPr/>
          </p:nvCxnSpPr>
          <p:spPr>
            <a:xfrm>
              <a:off x="0" y="6858000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1" name="Straight Connector 35">
              <a:extLst>
                <a:ext uri="{FF2B5EF4-FFF2-40B4-BE49-F238E27FC236}">
                  <a16:creationId xmlns:a16="http://schemas.microsoft.com/office/drawing/2014/main" id="{F400FA61-4B91-EA84-F2F0-A14078A5E9EA}"/>
                </a:ext>
              </a:extLst>
            </p:cNvPr>
            <p:cNvCxnSpPr/>
            <p:nvPr/>
          </p:nvCxnSpPr>
          <p:spPr>
            <a:xfrm>
              <a:off x="16614" y="6143405"/>
              <a:ext cx="12191997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2" name="Straight Connector 36">
              <a:extLst>
                <a:ext uri="{FF2B5EF4-FFF2-40B4-BE49-F238E27FC236}">
                  <a16:creationId xmlns:a16="http://schemas.microsoft.com/office/drawing/2014/main" id="{47091C41-69E3-79FA-63D8-8DCF8F191CBE}"/>
                </a:ext>
              </a:extLst>
            </p:cNvPr>
            <p:cNvCxnSpPr/>
            <p:nvPr/>
          </p:nvCxnSpPr>
          <p:spPr>
            <a:xfrm>
              <a:off x="684227" y="171715"/>
              <a:ext cx="0" cy="651146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3" name="Straight Connector 37">
              <a:extLst>
                <a:ext uri="{FF2B5EF4-FFF2-40B4-BE49-F238E27FC236}">
                  <a16:creationId xmlns:a16="http://schemas.microsoft.com/office/drawing/2014/main" id="{F697609B-09FD-7F32-6A0F-31B2CCC5647C}"/>
                </a:ext>
              </a:extLst>
            </p:cNvPr>
            <p:cNvCxnSpPr/>
            <p:nvPr/>
          </p:nvCxnSpPr>
          <p:spPr>
            <a:xfrm>
              <a:off x="11508409" y="173269"/>
              <a:ext cx="0" cy="6511461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754A7D00-8D3C-7877-0F47-E80B5676069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91076" y="722906"/>
            <a:ext cx="10495903" cy="2460769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B3889F81-D1D0-E7DE-63BC-47EE97B4606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1076" y="3429000"/>
            <a:ext cx="10495903" cy="2306638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36" name="Right Triangle 38">
            <a:extLst>
              <a:ext uri="{FF2B5EF4-FFF2-40B4-BE49-F238E27FC236}">
                <a16:creationId xmlns:a16="http://schemas.microsoft.com/office/drawing/2014/main" id="{77F3E833-1D86-6E2C-DCB6-5FA2D59429E2}"/>
              </a:ext>
            </a:extLst>
          </p:cNvPr>
          <p:cNvSpPr/>
          <p:nvPr/>
        </p:nvSpPr>
        <p:spPr>
          <a:xfrm rot="13499997">
            <a:off x="-281091" y="2607894"/>
            <a:ext cx="568290" cy="5682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1EBE9B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randview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97E15F57-D5BA-C084-C2B5-5E43EB1D3A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2CF006-6BD9-4D49-933C-9DC1E12996B6}" type="datetime1">
              <a:rPr lang="en-US"/>
              <a:pPr lvl="0"/>
              <a:t>10/14/2023</a:t>
            </a:fld>
            <a:endParaRPr lang="en-US"/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6E1A449B-1B6A-41A5-290A-1B9107807A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5A64849A-91C3-9614-BC60-7731EA9EA33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997A95-A909-4A62-829E-53700CE6E76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194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0081-8139-C2E4-DF42-DEBE8D6ED1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1A2E0-F969-5CEA-53C9-9E9AF4E6D73C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C82BC-3C1E-8DB3-BE15-06C4A1071DB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4B5627-CF61-4A50-BEA1-990529F20D07}" type="datetime1">
              <a:rPr lang="en-US"/>
              <a:pPr lvl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EB290-6D7F-A660-154C-4269C052F8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6A3D9-4158-C25B-9C89-4A5E074679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B81C00-63F7-40FA-B18F-F772E3B2AC2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9897D8-F199-BB10-2F69-4C652AE187CC}"/>
              </a:ext>
            </a:extLst>
          </p:cNvPr>
          <p:cNvGrpSpPr/>
          <p:nvPr/>
        </p:nvGrpSpPr>
        <p:grpSpPr>
          <a:xfrm>
            <a:off x="-6217" y="0"/>
            <a:ext cx="12214828" cy="6858000"/>
            <a:chOff x="-6217" y="0"/>
            <a:chExt cx="12214828" cy="6858000"/>
          </a:xfrm>
        </p:grpSpPr>
        <p:cxnSp>
          <p:nvCxnSpPr>
            <p:cNvPr id="3" name="Straight Connector 7">
              <a:extLst>
                <a:ext uri="{FF2B5EF4-FFF2-40B4-BE49-F238E27FC236}">
                  <a16:creationId xmlns:a16="http://schemas.microsoft.com/office/drawing/2014/main" id="{E1CCC92D-245D-0C52-D1FD-283D5BE141CE}"/>
                </a:ext>
              </a:extLst>
            </p:cNvPr>
            <p:cNvCxnSpPr/>
            <p:nvPr/>
          </p:nvCxnSpPr>
          <p:spPr>
            <a:xfrm>
              <a:off x="-6217" y="6686284"/>
              <a:ext cx="12192005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4" name="Straight Connector 8">
              <a:extLst>
                <a:ext uri="{FF2B5EF4-FFF2-40B4-BE49-F238E27FC236}">
                  <a16:creationId xmlns:a16="http://schemas.microsoft.com/office/drawing/2014/main" id="{90C89892-205E-CB05-2A86-D05989CB7492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5" name="Straight Connector 9">
              <a:extLst>
                <a:ext uri="{FF2B5EF4-FFF2-40B4-BE49-F238E27FC236}">
                  <a16:creationId xmlns:a16="http://schemas.microsoft.com/office/drawing/2014/main" id="{70EB6F9F-AA2E-73A9-5B1B-719BB1748F48}"/>
                </a:ext>
              </a:extLst>
            </p:cNvPr>
            <p:cNvCxnSpPr/>
            <p:nvPr/>
          </p:nvCxnSpPr>
          <p:spPr>
            <a:xfrm>
              <a:off x="11993261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6" name="Straight Connector 10">
              <a:extLst>
                <a:ext uri="{FF2B5EF4-FFF2-40B4-BE49-F238E27FC236}">
                  <a16:creationId xmlns:a16="http://schemas.microsoft.com/office/drawing/2014/main" id="{5E1FFB22-E562-CB74-C5C0-A17384D51884}"/>
                </a:ext>
              </a:extLst>
            </p:cNvPr>
            <p:cNvCxnSpPr/>
            <p:nvPr/>
          </p:nvCxnSpPr>
          <p:spPr>
            <a:xfrm>
              <a:off x="192526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7" name="Straight Connector 11">
              <a:extLst>
                <a:ext uri="{FF2B5EF4-FFF2-40B4-BE49-F238E27FC236}">
                  <a16:creationId xmlns:a16="http://schemas.microsoft.com/office/drawing/2014/main" id="{7FBAC28D-E8D3-CFCC-7A81-D00F7C1B5528}"/>
                </a:ext>
              </a:extLst>
            </p:cNvPr>
            <p:cNvCxnSpPr/>
            <p:nvPr/>
          </p:nvCxnSpPr>
          <p:spPr>
            <a:xfrm>
              <a:off x="1175918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8" name="Straight Connector 12">
              <a:extLst>
                <a:ext uri="{FF2B5EF4-FFF2-40B4-BE49-F238E27FC236}">
                  <a16:creationId xmlns:a16="http://schemas.microsoft.com/office/drawing/2014/main" id="{0FFAA544-1D41-69A4-4BC8-9E70B3C34017}"/>
                </a:ext>
              </a:extLst>
            </p:cNvPr>
            <p:cNvCxnSpPr/>
            <p:nvPr/>
          </p:nvCxnSpPr>
          <p:spPr>
            <a:xfrm>
              <a:off x="2159319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9" name="Straight Connector 13">
              <a:extLst>
                <a:ext uri="{FF2B5EF4-FFF2-40B4-BE49-F238E27FC236}">
                  <a16:creationId xmlns:a16="http://schemas.microsoft.com/office/drawing/2014/main" id="{4B5BB911-DEB4-8224-88A1-DAA545E7348A}"/>
                </a:ext>
              </a:extLst>
            </p:cNvPr>
            <p:cNvCxnSpPr/>
            <p:nvPr/>
          </p:nvCxnSpPr>
          <p:spPr>
            <a:xfrm>
              <a:off x="3142710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0" name="Straight Connector 14">
              <a:extLst>
                <a:ext uri="{FF2B5EF4-FFF2-40B4-BE49-F238E27FC236}">
                  <a16:creationId xmlns:a16="http://schemas.microsoft.com/office/drawing/2014/main" id="{95636012-EED5-2941-592A-53B02DD11F6C}"/>
                </a:ext>
              </a:extLst>
            </p:cNvPr>
            <p:cNvCxnSpPr/>
            <p:nvPr/>
          </p:nvCxnSpPr>
          <p:spPr>
            <a:xfrm>
              <a:off x="4126101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1" name="Straight Connector 15">
              <a:extLst>
                <a:ext uri="{FF2B5EF4-FFF2-40B4-BE49-F238E27FC236}">
                  <a16:creationId xmlns:a16="http://schemas.microsoft.com/office/drawing/2014/main" id="{D962B724-0E01-1099-2CB6-30F94AF946CD}"/>
                </a:ext>
              </a:extLst>
            </p:cNvPr>
            <p:cNvCxnSpPr/>
            <p:nvPr/>
          </p:nvCxnSpPr>
          <p:spPr>
            <a:xfrm>
              <a:off x="5109493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2" name="Straight Connector 16">
              <a:extLst>
                <a:ext uri="{FF2B5EF4-FFF2-40B4-BE49-F238E27FC236}">
                  <a16:creationId xmlns:a16="http://schemas.microsoft.com/office/drawing/2014/main" id="{66F1DBF3-CCE5-958C-1BCD-303FE2512645}"/>
                </a:ext>
              </a:extLst>
            </p:cNvPr>
            <p:cNvCxnSpPr/>
            <p:nvPr/>
          </p:nvCxnSpPr>
          <p:spPr>
            <a:xfrm>
              <a:off x="6092894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3" name="Straight Connector 17">
              <a:extLst>
                <a:ext uri="{FF2B5EF4-FFF2-40B4-BE49-F238E27FC236}">
                  <a16:creationId xmlns:a16="http://schemas.microsoft.com/office/drawing/2014/main" id="{152E448A-9393-43C2-5A39-03FB7E8D9756}"/>
                </a:ext>
              </a:extLst>
            </p:cNvPr>
            <p:cNvCxnSpPr/>
            <p:nvPr/>
          </p:nvCxnSpPr>
          <p:spPr>
            <a:xfrm>
              <a:off x="7076285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4" name="Straight Connector 18">
              <a:extLst>
                <a:ext uri="{FF2B5EF4-FFF2-40B4-BE49-F238E27FC236}">
                  <a16:creationId xmlns:a16="http://schemas.microsoft.com/office/drawing/2014/main" id="{1DB262EE-57A3-2004-5D4C-B9DC32B89CFB}"/>
                </a:ext>
              </a:extLst>
            </p:cNvPr>
            <p:cNvCxnSpPr/>
            <p:nvPr/>
          </p:nvCxnSpPr>
          <p:spPr>
            <a:xfrm>
              <a:off x="8059677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5" name="Straight Connector 19">
              <a:extLst>
                <a:ext uri="{FF2B5EF4-FFF2-40B4-BE49-F238E27FC236}">
                  <a16:creationId xmlns:a16="http://schemas.microsoft.com/office/drawing/2014/main" id="{0F0D7DAC-F642-9D72-A191-BCCDDA4ED421}"/>
                </a:ext>
              </a:extLst>
            </p:cNvPr>
            <p:cNvCxnSpPr/>
            <p:nvPr/>
          </p:nvCxnSpPr>
          <p:spPr>
            <a:xfrm>
              <a:off x="9043077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6" name="Straight Connector 20">
              <a:extLst>
                <a:ext uri="{FF2B5EF4-FFF2-40B4-BE49-F238E27FC236}">
                  <a16:creationId xmlns:a16="http://schemas.microsoft.com/office/drawing/2014/main" id="{724A764E-AB99-253D-56D9-5B6FAFA18AD4}"/>
                </a:ext>
              </a:extLst>
            </p:cNvPr>
            <p:cNvCxnSpPr/>
            <p:nvPr/>
          </p:nvCxnSpPr>
          <p:spPr>
            <a:xfrm>
              <a:off x="10026469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7" name="Straight Connector 21">
              <a:extLst>
                <a:ext uri="{FF2B5EF4-FFF2-40B4-BE49-F238E27FC236}">
                  <a16:creationId xmlns:a16="http://schemas.microsoft.com/office/drawing/2014/main" id="{5CDA51A1-1DFA-375E-C92D-3C72BA2CF3B1}"/>
                </a:ext>
              </a:extLst>
            </p:cNvPr>
            <p:cNvCxnSpPr/>
            <p:nvPr/>
          </p:nvCxnSpPr>
          <p:spPr>
            <a:xfrm>
              <a:off x="11009860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8" name="Straight Connector 22">
              <a:extLst>
                <a:ext uri="{FF2B5EF4-FFF2-40B4-BE49-F238E27FC236}">
                  <a16:creationId xmlns:a16="http://schemas.microsoft.com/office/drawing/2014/main" id="{368A508B-B30A-ED86-BFB0-005F0231E738}"/>
                </a:ext>
              </a:extLst>
            </p:cNvPr>
            <p:cNvCxnSpPr/>
            <p:nvPr/>
          </p:nvCxnSpPr>
          <p:spPr>
            <a:xfrm>
              <a:off x="12185788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9" name="Straight Connector 23">
              <a:extLst>
                <a:ext uri="{FF2B5EF4-FFF2-40B4-BE49-F238E27FC236}">
                  <a16:creationId xmlns:a16="http://schemas.microsoft.com/office/drawing/2014/main" id="{9FD90FA9-2399-BF71-CEF1-E390086A6877}"/>
                </a:ext>
              </a:extLst>
            </p:cNvPr>
            <p:cNvCxnSpPr/>
            <p:nvPr/>
          </p:nvCxnSpPr>
          <p:spPr>
            <a:xfrm>
              <a:off x="0" y="171715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17ED25E0-F450-B70F-5D1A-A5FDCA26C186}"/>
                </a:ext>
              </a:extLst>
            </p:cNvPr>
            <p:cNvCxnSpPr/>
            <p:nvPr/>
          </p:nvCxnSpPr>
          <p:spPr>
            <a:xfrm>
              <a:off x="0" y="714594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1" name="Straight Connector 25">
              <a:extLst>
                <a:ext uri="{FF2B5EF4-FFF2-40B4-BE49-F238E27FC236}">
                  <a16:creationId xmlns:a16="http://schemas.microsoft.com/office/drawing/2014/main" id="{2EEBBFC7-C7C6-FB27-CB80-932996F079B2}"/>
                </a:ext>
              </a:extLst>
            </p:cNvPr>
            <p:cNvCxnSpPr/>
            <p:nvPr/>
          </p:nvCxnSpPr>
          <p:spPr>
            <a:xfrm>
              <a:off x="0" y="1257473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2" name="Straight Connector 26">
              <a:extLst>
                <a:ext uri="{FF2B5EF4-FFF2-40B4-BE49-F238E27FC236}">
                  <a16:creationId xmlns:a16="http://schemas.microsoft.com/office/drawing/2014/main" id="{5DD085CD-845B-3297-F688-DFF7EB63E809}"/>
                </a:ext>
              </a:extLst>
            </p:cNvPr>
            <p:cNvCxnSpPr/>
            <p:nvPr/>
          </p:nvCxnSpPr>
          <p:spPr>
            <a:xfrm>
              <a:off x="0" y="1800362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3" name="Straight Connector 27">
              <a:extLst>
                <a:ext uri="{FF2B5EF4-FFF2-40B4-BE49-F238E27FC236}">
                  <a16:creationId xmlns:a16="http://schemas.microsoft.com/office/drawing/2014/main" id="{4998BE64-8FAD-1EA0-0D88-65C75FABEAF0}"/>
                </a:ext>
              </a:extLst>
            </p:cNvPr>
            <p:cNvCxnSpPr/>
            <p:nvPr/>
          </p:nvCxnSpPr>
          <p:spPr>
            <a:xfrm>
              <a:off x="0" y="2343241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4" name="Straight Connector 28">
              <a:extLst>
                <a:ext uri="{FF2B5EF4-FFF2-40B4-BE49-F238E27FC236}">
                  <a16:creationId xmlns:a16="http://schemas.microsoft.com/office/drawing/2014/main" id="{7604B909-78CA-E059-530D-6ACF300E1E17}"/>
                </a:ext>
              </a:extLst>
            </p:cNvPr>
            <p:cNvCxnSpPr/>
            <p:nvPr/>
          </p:nvCxnSpPr>
          <p:spPr>
            <a:xfrm>
              <a:off x="0" y="2886120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5" name="Straight Connector 29">
              <a:extLst>
                <a:ext uri="{FF2B5EF4-FFF2-40B4-BE49-F238E27FC236}">
                  <a16:creationId xmlns:a16="http://schemas.microsoft.com/office/drawing/2014/main" id="{DD6EE536-52D0-95EF-6894-8EBC755706EA}"/>
                </a:ext>
              </a:extLst>
            </p:cNvPr>
            <p:cNvCxnSpPr/>
            <p:nvPr/>
          </p:nvCxnSpPr>
          <p:spPr>
            <a:xfrm>
              <a:off x="0" y="3429000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6" name="Straight Connector 30">
              <a:extLst>
                <a:ext uri="{FF2B5EF4-FFF2-40B4-BE49-F238E27FC236}">
                  <a16:creationId xmlns:a16="http://schemas.microsoft.com/office/drawing/2014/main" id="{4C5291AC-8D49-A1E7-3325-7C291B1FE754}"/>
                </a:ext>
              </a:extLst>
            </p:cNvPr>
            <p:cNvCxnSpPr/>
            <p:nvPr/>
          </p:nvCxnSpPr>
          <p:spPr>
            <a:xfrm>
              <a:off x="0" y="3971879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7" name="Straight Connector 31">
              <a:extLst>
                <a:ext uri="{FF2B5EF4-FFF2-40B4-BE49-F238E27FC236}">
                  <a16:creationId xmlns:a16="http://schemas.microsoft.com/office/drawing/2014/main" id="{19F5D56A-2283-B9A7-D5B3-2B29AF9E185B}"/>
                </a:ext>
              </a:extLst>
            </p:cNvPr>
            <p:cNvCxnSpPr/>
            <p:nvPr/>
          </p:nvCxnSpPr>
          <p:spPr>
            <a:xfrm>
              <a:off x="0" y="4514767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8" name="Straight Connector 32">
              <a:extLst>
                <a:ext uri="{FF2B5EF4-FFF2-40B4-BE49-F238E27FC236}">
                  <a16:creationId xmlns:a16="http://schemas.microsoft.com/office/drawing/2014/main" id="{AD2201F2-2970-95B0-AFFE-5936FF6FE2AE}"/>
                </a:ext>
              </a:extLst>
            </p:cNvPr>
            <p:cNvCxnSpPr/>
            <p:nvPr/>
          </p:nvCxnSpPr>
          <p:spPr>
            <a:xfrm>
              <a:off x="0" y="5057646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671A440B-A8DB-E59D-1E02-4E079292682E}"/>
                </a:ext>
              </a:extLst>
            </p:cNvPr>
            <p:cNvCxnSpPr/>
            <p:nvPr/>
          </p:nvCxnSpPr>
          <p:spPr>
            <a:xfrm>
              <a:off x="0" y="5600526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AB954482-4E18-3BF8-1FB9-B21BC10D59D1}"/>
                </a:ext>
              </a:extLst>
            </p:cNvPr>
            <p:cNvCxnSpPr/>
            <p:nvPr/>
          </p:nvCxnSpPr>
          <p:spPr>
            <a:xfrm>
              <a:off x="0" y="6858000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1" name="Straight Connector 35">
              <a:extLst>
                <a:ext uri="{FF2B5EF4-FFF2-40B4-BE49-F238E27FC236}">
                  <a16:creationId xmlns:a16="http://schemas.microsoft.com/office/drawing/2014/main" id="{D8DC9F4A-D67A-7BFD-2F2D-8337B060058A}"/>
                </a:ext>
              </a:extLst>
            </p:cNvPr>
            <p:cNvCxnSpPr/>
            <p:nvPr/>
          </p:nvCxnSpPr>
          <p:spPr>
            <a:xfrm>
              <a:off x="16614" y="6143405"/>
              <a:ext cx="12191997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2" name="Straight Connector 36">
              <a:extLst>
                <a:ext uri="{FF2B5EF4-FFF2-40B4-BE49-F238E27FC236}">
                  <a16:creationId xmlns:a16="http://schemas.microsoft.com/office/drawing/2014/main" id="{3BAD71BE-49CE-4283-629B-04BADFBDD755}"/>
                </a:ext>
              </a:extLst>
            </p:cNvPr>
            <p:cNvCxnSpPr/>
            <p:nvPr/>
          </p:nvCxnSpPr>
          <p:spPr>
            <a:xfrm>
              <a:off x="684227" y="171715"/>
              <a:ext cx="0" cy="651146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3" name="Straight Connector 37">
              <a:extLst>
                <a:ext uri="{FF2B5EF4-FFF2-40B4-BE49-F238E27FC236}">
                  <a16:creationId xmlns:a16="http://schemas.microsoft.com/office/drawing/2014/main" id="{823EB4AD-E313-06F9-7907-DDE5D454705F}"/>
                </a:ext>
              </a:extLst>
            </p:cNvPr>
            <p:cNvCxnSpPr/>
            <p:nvPr/>
          </p:nvCxnSpPr>
          <p:spPr>
            <a:xfrm>
              <a:off x="11508409" y="173269"/>
              <a:ext cx="0" cy="6511461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</p:grpSp>
      <p:sp>
        <p:nvSpPr>
          <p:cNvPr id="34" name="Right Triangle 38">
            <a:extLst>
              <a:ext uri="{FF2B5EF4-FFF2-40B4-BE49-F238E27FC236}">
                <a16:creationId xmlns:a16="http://schemas.microsoft.com/office/drawing/2014/main" id="{553D82E4-D02F-F4AF-6E91-EEE269471ADE}"/>
              </a:ext>
            </a:extLst>
          </p:cNvPr>
          <p:cNvSpPr/>
          <p:nvPr/>
        </p:nvSpPr>
        <p:spPr>
          <a:xfrm rot="18900010">
            <a:off x="7770409" y="-287372"/>
            <a:ext cx="568290" cy="5682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1EBE9B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randview"/>
            </a:endParaRPr>
          </a:p>
        </p:txBody>
      </p:sp>
      <p:sp>
        <p:nvSpPr>
          <p:cNvPr id="35" name="Vertical Title 1">
            <a:extLst>
              <a:ext uri="{FF2B5EF4-FFF2-40B4-BE49-F238E27FC236}">
                <a16:creationId xmlns:a16="http://schemas.microsoft.com/office/drawing/2014/main" id="{D276D1E2-3B09-78EC-F8C5-6BF3D9337336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707770" y="715618"/>
            <a:ext cx="3295872" cy="502659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6" name="Vertical Text Placeholder 2">
            <a:extLst>
              <a:ext uri="{FF2B5EF4-FFF2-40B4-BE49-F238E27FC236}">
                <a16:creationId xmlns:a16="http://schemas.microsoft.com/office/drawing/2014/main" id="{5D15E299-7A34-B5EA-971B-1DB4D5135B6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83587" y="715618"/>
            <a:ext cx="6770446" cy="502659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E4B4D740-FAFB-3DB1-E7D2-67619EB7153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E91A686-59FA-4F73-850F-2FD23304CF04}" type="datetime1">
              <a:rPr lang="en-US"/>
              <a:pPr lvl="0"/>
              <a:t>10/14/2023</a:t>
            </a:fld>
            <a:endParaRPr lang="en-US"/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1CA9F1EF-36AE-683C-3428-015C2707626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1244EDD-54D9-806E-174D-95BEE18B157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FFD77A-CF14-4899-9B14-81AEF530770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F575-F951-C717-722A-FA735F87D2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A395B-AD81-6AAC-D36E-7DB13B82D2C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EA3BC-58A3-B6A3-9194-EAD3300306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BFE73F-104A-4469-A3D2-8792520394CC}" type="datetime1">
              <a:rPr lang="en-US"/>
              <a:pPr lvl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4D7CC-228A-133D-385F-4367DE2E6C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A40CD-517C-A4FC-1ED0-88DE48B612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F1FD78-2EBA-4AA4-8C29-3D3DC892841C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8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63521A57-A747-42CF-63A6-E6ADDA703637}"/>
              </a:ext>
            </a:extLst>
          </p:cNvPr>
          <p:cNvGrpSpPr/>
          <p:nvPr/>
        </p:nvGrpSpPr>
        <p:grpSpPr>
          <a:xfrm>
            <a:off x="-6217" y="0"/>
            <a:ext cx="12214828" cy="6858000"/>
            <a:chOff x="-6217" y="0"/>
            <a:chExt cx="12214828" cy="6858000"/>
          </a:xfrm>
        </p:grpSpPr>
        <p:cxnSp>
          <p:nvCxnSpPr>
            <p:cNvPr id="3" name="Straight Connector 7">
              <a:extLst>
                <a:ext uri="{FF2B5EF4-FFF2-40B4-BE49-F238E27FC236}">
                  <a16:creationId xmlns:a16="http://schemas.microsoft.com/office/drawing/2014/main" id="{16E6C444-A37E-753E-74F6-9866920A61A5}"/>
                </a:ext>
              </a:extLst>
            </p:cNvPr>
            <p:cNvCxnSpPr/>
            <p:nvPr/>
          </p:nvCxnSpPr>
          <p:spPr>
            <a:xfrm>
              <a:off x="-6217" y="6686284"/>
              <a:ext cx="12192005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4" name="Straight Connector 8">
              <a:extLst>
                <a:ext uri="{FF2B5EF4-FFF2-40B4-BE49-F238E27FC236}">
                  <a16:creationId xmlns:a16="http://schemas.microsoft.com/office/drawing/2014/main" id="{4F265040-0711-16C2-BE05-862422F590A7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5" name="Straight Connector 9">
              <a:extLst>
                <a:ext uri="{FF2B5EF4-FFF2-40B4-BE49-F238E27FC236}">
                  <a16:creationId xmlns:a16="http://schemas.microsoft.com/office/drawing/2014/main" id="{2288650A-B03C-608A-E77D-14EDFB877204}"/>
                </a:ext>
              </a:extLst>
            </p:cNvPr>
            <p:cNvCxnSpPr/>
            <p:nvPr/>
          </p:nvCxnSpPr>
          <p:spPr>
            <a:xfrm>
              <a:off x="11993261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6" name="Straight Connector 10">
              <a:extLst>
                <a:ext uri="{FF2B5EF4-FFF2-40B4-BE49-F238E27FC236}">
                  <a16:creationId xmlns:a16="http://schemas.microsoft.com/office/drawing/2014/main" id="{82D5814B-FE89-9D8D-3E3A-418319EBBDBB}"/>
                </a:ext>
              </a:extLst>
            </p:cNvPr>
            <p:cNvCxnSpPr/>
            <p:nvPr/>
          </p:nvCxnSpPr>
          <p:spPr>
            <a:xfrm>
              <a:off x="192526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7" name="Straight Connector 11">
              <a:extLst>
                <a:ext uri="{FF2B5EF4-FFF2-40B4-BE49-F238E27FC236}">
                  <a16:creationId xmlns:a16="http://schemas.microsoft.com/office/drawing/2014/main" id="{069A033B-D4BC-A8C6-FB03-622D7299FBC6}"/>
                </a:ext>
              </a:extLst>
            </p:cNvPr>
            <p:cNvCxnSpPr/>
            <p:nvPr/>
          </p:nvCxnSpPr>
          <p:spPr>
            <a:xfrm>
              <a:off x="1175918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8" name="Straight Connector 12">
              <a:extLst>
                <a:ext uri="{FF2B5EF4-FFF2-40B4-BE49-F238E27FC236}">
                  <a16:creationId xmlns:a16="http://schemas.microsoft.com/office/drawing/2014/main" id="{7A067F88-E01A-41D0-1F97-52F1C08B8A38}"/>
                </a:ext>
              </a:extLst>
            </p:cNvPr>
            <p:cNvCxnSpPr/>
            <p:nvPr/>
          </p:nvCxnSpPr>
          <p:spPr>
            <a:xfrm>
              <a:off x="2159319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9" name="Straight Connector 13">
              <a:extLst>
                <a:ext uri="{FF2B5EF4-FFF2-40B4-BE49-F238E27FC236}">
                  <a16:creationId xmlns:a16="http://schemas.microsoft.com/office/drawing/2014/main" id="{B53F6A4A-B7B1-48C2-0A4E-6DB3B1DFC7C5}"/>
                </a:ext>
              </a:extLst>
            </p:cNvPr>
            <p:cNvCxnSpPr/>
            <p:nvPr/>
          </p:nvCxnSpPr>
          <p:spPr>
            <a:xfrm>
              <a:off x="3142710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0" name="Straight Connector 14">
              <a:extLst>
                <a:ext uri="{FF2B5EF4-FFF2-40B4-BE49-F238E27FC236}">
                  <a16:creationId xmlns:a16="http://schemas.microsoft.com/office/drawing/2014/main" id="{DE924316-3A73-17E1-514A-4AAD0C8242E8}"/>
                </a:ext>
              </a:extLst>
            </p:cNvPr>
            <p:cNvCxnSpPr/>
            <p:nvPr/>
          </p:nvCxnSpPr>
          <p:spPr>
            <a:xfrm>
              <a:off x="4126101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1" name="Straight Connector 15">
              <a:extLst>
                <a:ext uri="{FF2B5EF4-FFF2-40B4-BE49-F238E27FC236}">
                  <a16:creationId xmlns:a16="http://schemas.microsoft.com/office/drawing/2014/main" id="{AE3758A4-4C19-6DB7-D47F-AE3859824B0B}"/>
                </a:ext>
              </a:extLst>
            </p:cNvPr>
            <p:cNvCxnSpPr/>
            <p:nvPr/>
          </p:nvCxnSpPr>
          <p:spPr>
            <a:xfrm>
              <a:off x="5109493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2" name="Straight Connector 16">
              <a:extLst>
                <a:ext uri="{FF2B5EF4-FFF2-40B4-BE49-F238E27FC236}">
                  <a16:creationId xmlns:a16="http://schemas.microsoft.com/office/drawing/2014/main" id="{62F9A24A-B96C-313C-89A9-C713FB421703}"/>
                </a:ext>
              </a:extLst>
            </p:cNvPr>
            <p:cNvCxnSpPr/>
            <p:nvPr/>
          </p:nvCxnSpPr>
          <p:spPr>
            <a:xfrm>
              <a:off x="6092894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3" name="Straight Connector 17">
              <a:extLst>
                <a:ext uri="{FF2B5EF4-FFF2-40B4-BE49-F238E27FC236}">
                  <a16:creationId xmlns:a16="http://schemas.microsoft.com/office/drawing/2014/main" id="{E0A0C2E5-2A2A-471E-DE08-7B8AA5466929}"/>
                </a:ext>
              </a:extLst>
            </p:cNvPr>
            <p:cNvCxnSpPr/>
            <p:nvPr/>
          </p:nvCxnSpPr>
          <p:spPr>
            <a:xfrm>
              <a:off x="7076285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4" name="Straight Connector 18">
              <a:extLst>
                <a:ext uri="{FF2B5EF4-FFF2-40B4-BE49-F238E27FC236}">
                  <a16:creationId xmlns:a16="http://schemas.microsoft.com/office/drawing/2014/main" id="{EF1FEF26-24F1-20E9-8E86-B6D0454BE4B1}"/>
                </a:ext>
              </a:extLst>
            </p:cNvPr>
            <p:cNvCxnSpPr/>
            <p:nvPr/>
          </p:nvCxnSpPr>
          <p:spPr>
            <a:xfrm>
              <a:off x="8059677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5" name="Straight Connector 19">
              <a:extLst>
                <a:ext uri="{FF2B5EF4-FFF2-40B4-BE49-F238E27FC236}">
                  <a16:creationId xmlns:a16="http://schemas.microsoft.com/office/drawing/2014/main" id="{3ED22893-D3F3-DFB6-9AEC-9B1F2E395784}"/>
                </a:ext>
              </a:extLst>
            </p:cNvPr>
            <p:cNvCxnSpPr/>
            <p:nvPr/>
          </p:nvCxnSpPr>
          <p:spPr>
            <a:xfrm>
              <a:off x="9043077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6" name="Straight Connector 20">
              <a:extLst>
                <a:ext uri="{FF2B5EF4-FFF2-40B4-BE49-F238E27FC236}">
                  <a16:creationId xmlns:a16="http://schemas.microsoft.com/office/drawing/2014/main" id="{B5FF4E02-457B-C9B5-99F1-D7AADF40C08C}"/>
                </a:ext>
              </a:extLst>
            </p:cNvPr>
            <p:cNvCxnSpPr/>
            <p:nvPr/>
          </p:nvCxnSpPr>
          <p:spPr>
            <a:xfrm>
              <a:off x="10026469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7" name="Straight Connector 21">
              <a:extLst>
                <a:ext uri="{FF2B5EF4-FFF2-40B4-BE49-F238E27FC236}">
                  <a16:creationId xmlns:a16="http://schemas.microsoft.com/office/drawing/2014/main" id="{E5D18C20-B0DC-EF4D-B18E-0EB826708F19}"/>
                </a:ext>
              </a:extLst>
            </p:cNvPr>
            <p:cNvCxnSpPr/>
            <p:nvPr/>
          </p:nvCxnSpPr>
          <p:spPr>
            <a:xfrm>
              <a:off x="11009860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8" name="Straight Connector 22">
              <a:extLst>
                <a:ext uri="{FF2B5EF4-FFF2-40B4-BE49-F238E27FC236}">
                  <a16:creationId xmlns:a16="http://schemas.microsoft.com/office/drawing/2014/main" id="{1905FB52-169E-AEDF-A413-2A4D9C5FA472}"/>
                </a:ext>
              </a:extLst>
            </p:cNvPr>
            <p:cNvCxnSpPr/>
            <p:nvPr/>
          </p:nvCxnSpPr>
          <p:spPr>
            <a:xfrm>
              <a:off x="12185788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9" name="Straight Connector 23">
              <a:extLst>
                <a:ext uri="{FF2B5EF4-FFF2-40B4-BE49-F238E27FC236}">
                  <a16:creationId xmlns:a16="http://schemas.microsoft.com/office/drawing/2014/main" id="{451B3028-C155-7741-02BA-A59FF0807FD2}"/>
                </a:ext>
              </a:extLst>
            </p:cNvPr>
            <p:cNvCxnSpPr/>
            <p:nvPr/>
          </p:nvCxnSpPr>
          <p:spPr>
            <a:xfrm>
              <a:off x="0" y="171715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0" name="Straight Connector 24">
              <a:extLst>
                <a:ext uri="{FF2B5EF4-FFF2-40B4-BE49-F238E27FC236}">
                  <a16:creationId xmlns:a16="http://schemas.microsoft.com/office/drawing/2014/main" id="{853F8CB5-81B6-3E9E-DAA5-AE0E8F5A8143}"/>
                </a:ext>
              </a:extLst>
            </p:cNvPr>
            <p:cNvCxnSpPr/>
            <p:nvPr/>
          </p:nvCxnSpPr>
          <p:spPr>
            <a:xfrm>
              <a:off x="0" y="714594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1" name="Straight Connector 25">
              <a:extLst>
                <a:ext uri="{FF2B5EF4-FFF2-40B4-BE49-F238E27FC236}">
                  <a16:creationId xmlns:a16="http://schemas.microsoft.com/office/drawing/2014/main" id="{50D2264D-134B-9B90-251D-471415DDC7CA}"/>
                </a:ext>
              </a:extLst>
            </p:cNvPr>
            <p:cNvCxnSpPr/>
            <p:nvPr/>
          </p:nvCxnSpPr>
          <p:spPr>
            <a:xfrm>
              <a:off x="0" y="1257473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2" name="Straight Connector 26">
              <a:extLst>
                <a:ext uri="{FF2B5EF4-FFF2-40B4-BE49-F238E27FC236}">
                  <a16:creationId xmlns:a16="http://schemas.microsoft.com/office/drawing/2014/main" id="{3A7C8B1D-70EF-253D-C719-FB23E2619FAA}"/>
                </a:ext>
              </a:extLst>
            </p:cNvPr>
            <p:cNvCxnSpPr/>
            <p:nvPr/>
          </p:nvCxnSpPr>
          <p:spPr>
            <a:xfrm>
              <a:off x="0" y="1800362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3" name="Straight Connector 27">
              <a:extLst>
                <a:ext uri="{FF2B5EF4-FFF2-40B4-BE49-F238E27FC236}">
                  <a16:creationId xmlns:a16="http://schemas.microsoft.com/office/drawing/2014/main" id="{0EF8A795-D27E-3532-0054-20B80474C032}"/>
                </a:ext>
              </a:extLst>
            </p:cNvPr>
            <p:cNvCxnSpPr/>
            <p:nvPr/>
          </p:nvCxnSpPr>
          <p:spPr>
            <a:xfrm>
              <a:off x="0" y="2343241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4" name="Straight Connector 28">
              <a:extLst>
                <a:ext uri="{FF2B5EF4-FFF2-40B4-BE49-F238E27FC236}">
                  <a16:creationId xmlns:a16="http://schemas.microsoft.com/office/drawing/2014/main" id="{8DF8B84F-7277-59FA-CC6C-FC9394D2D592}"/>
                </a:ext>
              </a:extLst>
            </p:cNvPr>
            <p:cNvCxnSpPr/>
            <p:nvPr/>
          </p:nvCxnSpPr>
          <p:spPr>
            <a:xfrm>
              <a:off x="0" y="2886120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5" name="Straight Connector 29">
              <a:extLst>
                <a:ext uri="{FF2B5EF4-FFF2-40B4-BE49-F238E27FC236}">
                  <a16:creationId xmlns:a16="http://schemas.microsoft.com/office/drawing/2014/main" id="{A5DF3101-3CDE-098F-066A-FFDF04F4B008}"/>
                </a:ext>
              </a:extLst>
            </p:cNvPr>
            <p:cNvCxnSpPr/>
            <p:nvPr/>
          </p:nvCxnSpPr>
          <p:spPr>
            <a:xfrm>
              <a:off x="0" y="3429000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6" name="Straight Connector 30">
              <a:extLst>
                <a:ext uri="{FF2B5EF4-FFF2-40B4-BE49-F238E27FC236}">
                  <a16:creationId xmlns:a16="http://schemas.microsoft.com/office/drawing/2014/main" id="{BB17741A-A95A-81C7-4493-2A34CE662A5E}"/>
                </a:ext>
              </a:extLst>
            </p:cNvPr>
            <p:cNvCxnSpPr/>
            <p:nvPr/>
          </p:nvCxnSpPr>
          <p:spPr>
            <a:xfrm>
              <a:off x="0" y="3971879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7" name="Straight Connector 31">
              <a:extLst>
                <a:ext uri="{FF2B5EF4-FFF2-40B4-BE49-F238E27FC236}">
                  <a16:creationId xmlns:a16="http://schemas.microsoft.com/office/drawing/2014/main" id="{EB972678-6835-B89B-0B74-B8CC0ACC1FD4}"/>
                </a:ext>
              </a:extLst>
            </p:cNvPr>
            <p:cNvCxnSpPr/>
            <p:nvPr/>
          </p:nvCxnSpPr>
          <p:spPr>
            <a:xfrm>
              <a:off x="0" y="4514767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8" name="Straight Connector 32">
              <a:extLst>
                <a:ext uri="{FF2B5EF4-FFF2-40B4-BE49-F238E27FC236}">
                  <a16:creationId xmlns:a16="http://schemas.microsoft.com/office/drawing/2014/main" id="{65600AD9-4BA8-3B95-7079-1CE85012B169}"/>
                </a:ext>
              </a:extLst>
            </p:cNvPr>
            <p:cNvCxnSpPr/>
            <p:nvPr/>
          </p:nvCxnSpPr>
          <p:spPr>
            <a:xfrm>
              <a:off x="0" y="5057646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9" name="Straight Connector 33">
              <a:extLst>
                <a:ext uri="{FF2B5EF4-FFF2-40B4-BE49-F238E27FC236}">
                  <a16:creationId xmlns:a16="http://schemas.microsoft.com/office/drawing/2014/main" id="{AD3B382F-33A9-6630-561B-3541B59578C6}"/>
                </a:ext>
              </a:extLst>
            </p:cNvPr>
            <p:cNvCxnSpPr/>
            <p:nvPr/>
          </p:nvCxnSpPr>
          <p:spPr>
            <a:xfrm>
              <a:off x="0" y="5600526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0" name="Straight Connector 34">
              <a:extLst>
                <a:ext uri="{FF2B5EF4-FFF2-40B4-BE49-F238E27FC236}">
                  <a16:creationId xmlns:a16="http://schemas.microsoft.com/office/drawing/2014/main" id="{01223A2B-CF81-9BC8-6BD2-107009B82DF4}"/>
                </a:ext>
              </a:extLst>
            </p:cNvPr>
            <p:cNvCxnSpPr/>
            <p:nvPr/>
          </p:nvCxnSpPr>
          <p:spPr>
            <a:xfrm>
              <a:off x="0" y="6858000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1" name="Straight Connector 35">
              <a:extLst>
                <a:ext uri="{FF2B5EF4-FFF2-40B4-BE49-F238E27FC236}">
                  <a16:creationId xmlns:a16="http://schemas.microsoft.com/office/drawing/2014/main" id="{139242A2-AC8F-97FB-3688-A632F8A4AECD}"/>
                </a:ext>
              </a:extLst>
            </p:cNvPr>
            <p:cNvCxnSpPr/>
            <p:nvPr/>
          </p:nvCxnSpPr>
          <p:spPr>
            <a:xfrm>
              <a:off x="16614" y="6143405"/>
              <a:ext cx="12191997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2" name="Straight Connector 36">
              <a:extLst>
                <a:ext uri="{FF2B5EF4-FFF2-40B4-BE49-F238E27FC236}">
                  <a16:creationId xmlns:a16="http://schemas.microsoft.com/office/drawing/2014/main" id="{479EFB5C-14D7-10D6-53A4-CF620224162B}"/>
                </a:ext>
              </a:extLst>
            </p:cNvPr>
            <p:cNvCxnSpPr/>
            <p:nvPr/>
          </p:nvCxnSpPr>
          <p:spPr>
            <a:xfrm>
              <a:off x="684227" y="171715"/>
              <a:ext cx="0" cy="651146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3" name="Straight Connector 37">
              <a:extLst>
                <a:ext uri="{FF2B5EF4-FFF2-40B4-BE49-F238E27FC236}">
                  <a16:creationId xmlns:a16="http://schemas.microsoft.com/office/drawing/2014/main" id="{FAA8F5DF-DDBE-59B5-3F0C-B0052F04E854}"/>
                </a:ext>
              </a:extLst>
            </p:cNvPr>
            <p:cNvCxnSpPr/>
            <p:nvPr/>
          </p:nvCxnSpPr>
          <p:spPr>
            <a:xfrm>
              <a:off x="11508409" y="173269"/>
              <a:ext cx="0" cy="6511461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4D8A17A3-F8C6-BBCE-220D-4E5B1AC145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1076" y="718114"/>
            <a:ext cx="10312566" cy="2781504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D398215D-AECA-D7B8-4C06-5AC236C5C8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1076" y="3753346"/>
            <a:ext cx="10312566" cy="1991572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ight Triangle 38">
            <a:extLst>
              <a:ext uri="{FF2B5EF4-FFF2-40B4-BE49-F238E27FC236}">
                <a16:creationId xmlns:a16="http://schemas.microsoft.com/office/drawing/2014/main" id="{4AD73E76-A592-68C6-5DD8-733B01AEB4E0}"/>
              </a:ext>
            </a:extLst>
          </p:cNvPr>
          <p:cNvSpPr/>
          <p:nvPr/>
        </p:nvSpPr>
        <p:spPr>
          <a:xfrm rot="13499997">
            <a:off x="-281091" y="2607894"/>
            <a:ext cx="568290" cy="5682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1EBE9B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randview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7A6A8FCF-6905-3F92-4D5A-2642FAB896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37FD6A-04C2-4692-954C-09FF79492221}" type="datetime1">
              <a:rPr lang="en-US"/>
              <a:pPr lvl="0"/>
              <a:t>10/14/2023</a:t>
            </a:fld>
            <a:endParaRPr lang="en-US"/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A91EA50C-C1F2-709B-0263-E1E15EE852C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E7149440-D7E4-DAE7-E5C0-7AAB7C70A1F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C5D071-F1E3-41CA-9097-C9B9893E4F3F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1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5AB19-4E14-8A92-8396-0358CB0382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1076" y="722906"/>
            <a:ext cx="10312566" cy="135484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ED94B-34A2-2232-6E05-6FBC229AF54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1076" y="2345847"/>
            <a:ext cx="5009586" cy="327437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94C57-10DE-0942-E0DD-D4A515221E9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935077" y="2345847"/>
            <a:ext cx="5068574" cy="327437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2ADE6-BD5C-FFF1-DD89-B58581CCDB0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3AC7D1-1766-4F9E-B7C8-7D710ECCBC1C}" type="datetime1">
              <a:rPr lang="en-US"/>
              <a:pPr lvl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40129-1073-C8B3-A374-740620B2B2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CBA40-39D4-FC9F-7799-2CA9210636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CC564D-C0E2-4858-8EC7-5D9D3881D0C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3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3E7A-2078-38B5-4288-89372F17EA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1076" y="722897"/>
            <a:ext cx="10320064" cy="140750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19D79-4E82-E12A-6C90-26D547125F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1076" y="2331482"/>
            <a:ext cx="4963445" cy="540072"/>
          </a:xfrm>
        </p:spPr>
        <p:txBody>
          <a:bodyPr anchor="b"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93863-D0C8-77F4-3CD7-2052921DC1F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1076" y="2954563"/>
            <a:ext cx="4963445" cy="27903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42B39-F2EB-673D-A824-3C6F0A95FC2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03354" y="2331482"/>
            <a:ext cx="4900297" cy="540072"/>
          </a:xfrm>
        </p:spPr>
        <p:txBody>
          <a:bodyPr anchor="b"/>
          <a:lstStyle>
            <a:lvl1pPr marL="0" indent="0">
              <a:buNone/>
              <a:defRPr sz="24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3C50B-AD8D-0686-0076-155984DBE21B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03354" y="2954563"/>
            <a:ext cx="4900297" cy="279035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EF18B-64CA-5957-BBD2-63C8CD6EE4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5C2CF6-5770-40A9-97C3-ADA44CC9E3A5}" type="datetime1">
              <a:rPr lang="en-US"/>
              <a:pPr lvl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8118A-98FF-D525-24B7-5486B6D1400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AF065-62F0-7583-F652-55F96F396C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0A9708-4CA2-44E4-B59A-2B03BE525F1D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8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5F1B-6FEA-BBC7-707A-6E19D2441F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1076" y="722906"/>
            <a:ext cx="10501179" cy="14012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72596-0998-7D48-E60C-B0502FEE780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77FF02-FF87-4530-9347-B4B66AA36AAD}" type="datetime1">
              <a:rPr lang="en-US"/>
              <a:pPr lvl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05EAA-7CCB-F1B6-860F-E23E94FFF7F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BAE3E-2189-2478-8E17-877CD3D3B48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C2D2A7-2CB4-45A0-9C94-3C7CB26EC9F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7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180DE6A6-3FE3-2D56-2244-95847616D44D}"/>
              </a:ext>
            </a:extLst>
          </p:cNvPr>
          <p:cNvGrpSpPr/>
          <p:nvPr/>
        </p:nvGrpSpPr>
        <p:grpSpPr>
          <a:xfrm>
            <a:off x="-6217" y="0"/>
            <a:ext cx="12214828" cy="6858000"/>
            <a:chOff x="-6217" y="0"/>
            <a:chExt cx="12214828" cy="6858000"/>
          </a:xfrm>
        </p:grpSpPr>
        <p:cxnSp>
          <p:nvCxnSpPr>
            <p:cNvPr id="3" name="Straight Connector 5">
              <a:extLst>
                <a:ext uri="{FF2B5EF4-FFF2-40B4-BE49-F238E27FC236}">
                  <a16:creationId xmlns:a16="http://schemas.microsoft.com/office/drawing/2014/main" id="{5065BA38-85B9-557C-E08C-0ED411B26020}"/>
                </a:ext>
              </a:extLst>
            </p:cNvPr>
            <p:cNvCxnSpPr/>
            <p:nvPr/>
          </p:nvCxnSpPr>
          <p:spPr>
            <a:xfrm>
              <a:off x="-6217" y="6686284"/>
              <a:ext cx="12192005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4" name="Straight Connector 6">
              <a:extLst>
                <a:ext uri="{FF2B5EF4-FFF2-40B4-BE49-F238E27FC236}">
                  <a16:creationId xmlns:a16="http://schemas.microsoft.com/office/drawing/2014/main" id="{A8F0F54B-E1DE-0066-AFE3-DF31F3B042F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5" name="Straight Connector 7">
              <a:extLst>
                <a:ext uri="{FF2B5EF4-FFF2-40B4-BE49-F238E27FC236}">
                  <a16:creationId xmlns:a16="http://schemas.microsoft.com/office/drawing/2014/main" id="{772D9D05-88BF-8474-D192-24F501DD5FBB}"/>
                </a:ext>
              </a:extLst>
            </p:cNvPr>
            <p:cNvCxnSpPr/>
            <p:nvPr/>
          </p:nvCxnSpPr>
          <p:spPr>
            <a:xfrm>
              <a:off x="11993261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6" name="Straight Connector 8">
              <a:extLst>
                <a:ext uri="{FF2B5EF4-FFF2-40B4-BE49-F238E27FC236}">
                  <a16:creationId xmlns:a16="http://schemas.microsoft.com/office/drawing/2014/main" id="{1FF9C060-4D50-F23E-C38C-E80228BBE49F}"/>
                </a:ext>
              </a:extLst>
            </p:cNvPr>
            <p:cNvCxnSpPr/>
            <p:nvPr/>
          </p:nvCxnSpPr>
          <p:spPr>
            <a:xfrm>
              <a:off x="192526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7" name="Straight Connector 9">
              <a:extLst>
                <a:ext uri="{FF2B5EF4-FFF2-40B4-BE49-F238E27FC236}">
                  <a16:creationId xmlns:a16="http://schemas.microsoft.com/office/drawing/2014/main" id="{70F7E0CB-143E-AAFD-5F1D-B324DED091BB}"/>
                </a:ext>
              </a:extLst>
            </p:cNvPr>
            <p:cNvCxnSpPr/>
            <p:nvPr/>
          </p:nvCxnSpPr>
          <p:spPr>
            <a:xfrm>
              <a:off x="1175918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8" name="Straight Connector 10">
              <a:extLst>
                <a:ext uri="{FF2B5EF4-FFF2-40B4-BE49-F238E27FC236}">
                  <a16:creationId xmlns:a16="http://schemas.microsoft.com/office/drawing/2014/main" id="{D9BEE2EA-3CA4-5278-5532-E489F0E3B4A3}"/>
                </a:ext>
              </a:extLst>
            </p:cNvPr>
            <p:cNvCxnSpPr/>
            <p:nvPr/>
          </p:nvCxnSpPr>
          <p:spPr>
            <a:xfrm>
              <a:off x="2159319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9" name="Straight Connector 11">
              <a:extLst>
                <a:ext uri="{FF2B5EF4-FFF2-40B4-BE49-F238E27FC236}">
                  <a16:creationId xmlns:a16="http://schemas.microsoft.com/office/drawing/2014/main" id="{17F5A1C5-9FFB-7363-B689-22954D3AC0EC}"/>
                </a:ext>
              </a:extLst>
            </p:cNvPr>
            <p:cNvCxnSpPr/>
            <p:nvPr/>
          </p:nvCxnSpPr>
          <p:spPr>
            <a:xfrm>
              <a:off x="3142710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0" name="Straight Connector 12">
              <a:extLst>
                <a:ext uri="{FF2B5EF4-FFF2-40B4-BE49-F238E27FC236}">
                  <a16:creationId xmlns:a16="http://schemas.microsoft.com/office/drawing/2014/main" id="{5EE4780A-5752-7D15-5612-6E259A5A850D}"/>
                </a:ext>
              </a:extLst>
            </p:cNvPr>
            <p:cNvCxnSpPr/>
            <p:nvPr/>
          </p:nvCxnSpPr>
          <p:spPr>
            <a:xfrm>
              <a:off x="4126101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1" name="Straight Connector 13">
              <a:extLst>
                <a:ext uri="{FF2B5EF4-FFF2-40B4-BE49-F238E27FC236}">
                  <a16:creationId xmlns:a16="http://schemas.microsoft.com/office/drawing/2014/main" id="{3A95EF31-08A9-DA78-A03A-261A4C4AAAE2}"/>
                </a:ext>
              </a:extLst>
            </p:cNvPr>
            <p:cNvCxnSpPr/>
            <p:nvPr/>
          </p:nvCxnSpPr>
          <p:spPr>
            <a:xfrm>
              <a:off x="5109493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2" name="Straight Connector 14">
              <a:extLst>
                <a:ext uri="{FF2B5EF4-FFF2-40B4-BE49-F238E27FC236}">
                  <a16:creationId xmlns:a16="http://schemas.microsoft.com/office/drawing/2014/main" id="{9D990B70-60A2-719B-4163-EEF53BE88C71}"/>
                </a:ext>
              </a:extLst>
            </p:cNvPr>
            <p:cNvCxnSpPr/>
            <p:nvPr/>
          </p:nvCxnSpPr>
          <p:spPr>
            <a:xfrm>
              <a:off x="6092894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3" name="Straight Connector 15">
              <a:extLst>
                <a:ext uri="{FF2B5EF4-FFF2-40B4-BE49-F238E27FC236}">
                  <a16:creationId xmlns:a16="http://schemas.microsoft.com/office/drawing/2014/main" id="{D8D75855-FCFD-378E-5E22-82599C0D7F35}"/>
                </a:ext>
              </a:extLst>
            </p:cNvPr>
            <p:cNvCxnSpPr/>
            <p:nvPr/>
          </p:nvCxnSpPr>
          <p:spPr>
            <a:xfrm>
              <a:off x="7076285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4" name="Straight Connector 16">
              <a:extLst>
                <a:ext uri="{FF2B5EF4-FFF2-40B4-BE49-F238E27FC236}">
                  <a16:creationId xmlns:a16="http://schemas.microsoft.com/office/drawing/2014/main" id="{658289E6-5604-703C-EF67-8C09FB2B7E87}"/>
                </a:ext>
              </a:extLst>
            </p:cNvPr>
            <p:cNvCxnSpPr/>
            <p:nvPr/>
          </p:nvCxnSpPr>
          <p:spPr>
            <a:xfrm>
              <a:off x="8059677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5" name="Straight Connector 17">
              <a:extLst>
                <a:ext uri="{FF2B5EF4-FFF2-40B4-BE49-F238E27FC236}">
                  <a16:creationId xmlns:a16="http://schemas.microsoft.com/office/drawing/2014/main" id="{84D3D78D-7B6E-BAE6-CF8E-0B6424350D9C}"/>
                </a:ext>
              </a:extLst>
            </p:cNvPr>
            <p:cNvCxnSpPr/>
            <p:nvPr/>
          </p:nvCxnSpPr>
          <p:spPr>
            <a:xfrm>
              <a:off x="9043077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6" name="Straight Connector 18">
              <a:extLst>
                <a:ext uri="{FF2B5EF4-FFF2-40B4-BE49-F238E27FC236}">
                  <a16:creationId xmlns:a16="http://schemas.microsoft.com/office/drawing/2014/main" id="{34D7DDA5-1C4E-6B3C-1D33-05207367657D}"/>
                </a:ext>
              </a:extLst>
            </p:cNvPr>
            <p:cNvCxnSpPr/>
            <p:nvPr/>
          </p:nvCxnSpPr>
          <p:spPr>
            <a:xfrm>
              <a:off x="10026469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7" name="Straight Connector 19">
              <a:extLst>
                <a:ext uri="{FF2B5EF4-FFF2-40B4-BE49-F238E27FC236}">
                  <a16:creationId xmlns:a16="http://schemas.microsoft.com/office/drawing/2014/main" id="{1C875797-C09F-4553-9A3B-D9D8FC7B9FB7}"/>
                </a:ext>
              </a:extLst>
            </p:cNvPr>
            <p:cNvCxnSpPr/>
            <p:nvPr/>
          </p:nvCxnSpPr>
          <p:spPr>
            <a:xfrm>
              <a:off x="11009860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8" name="Straight Connector 20">
              <a:extLst>
                <a:ext uri="{FF2B5EF4-FFF2-40B4-BE49-F238E27FC236}">
                  <a16:creationId xmlns:a16="http://schemas.microsoft.com/office/drawing/2014/main" id="{54FB5E7D-F32D-674C-8084-92952A10D546}"/>
                </a:ext>
              </a:extLst>
            </p:cNvPr>
            <p:cNvCxnSpPr/>
            <p:nvPr/>
          </p:nvCxnSpPr>
          <p:spPr>
            <a:xfrm>
              <a:off x="12185788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9" name="Straight Connector 21">
              <a:extLst>
                <a:ext uri="{FF2B5EF4-FFF2-40B4-BE49-F238E27FC236}">
                  <a16:creationId xmlns:a16="http://schemas.microsoft.com/office/drawing/2014/main" id="{6FDDB961-C638-E3D3-C742-294E36BED161}"/>
                </a:ext>
              </a:extLst>
            </p:cNvPr>
            <p:cNvCxnSpPr/>
            <p:nvPr/>
          </p:nvCxnSpPr>
          <p:spPr>
            <a:xfrm>
              <a:off x="0" y="171715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0" name="Straight Connector 22">
              <a:extLst>
                <a:ext uri="{FF2B5EF4-FFF2-40B4-BE49-F238E27FC236}">
                  <a16:creationId xmlns:a16="http://schemas.microsoft.com/office/drawing/2014/main" id="{B3110D39-3FDA-9459-52C6-896B34E9235F}"/>
                </a:ext>
              </a:extLst>
            </p:cNvPr>
            <p:cNvCxnSpPr/>
            <p:nvPr/>
          </p:nvCxnSpPr>
          <p:spPr>
            <a:xfrm>
              <a:off x="0" y="714594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1" name="Straight Connector 23">
              <a:extLst>
                <a:ext uri="{FF2B5EF4-FFF2-40B4-BE49-F238E27FC236}">
                  <a16:creationId xmlns:a16="http://schemas.microsoft.com/office/drawing/2014/main" id="{9EBF7D61-2D2C-E38F-0950-CB8878AFEB36}"/>
                </a:ext>
              </a:extLst>
            </p:cNvPr>
            <p:cNvCxnSpPr/>
            <p:nvPr/>
          </p:nvCxnSpPr>
          <p:spPr>
            <a:xfrm>
              <a:off x="0" y="1257473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2" name="Straight Connector 24">
              <a:extLst>
                <a:ext uri="{FF2B5EF4-FFF2-40B4-BE49-F238E27FC236}">
                  <a16:creationId xmlns:a16="http://schemas.microsoft.com/office/drawing/2014/main" id="{6890EA87-1B5F-B65E-ECC8-3CD203E7BD11}"/>
                </a:ext>
              </a:extLst>
            </p:cNvPr>
            <p:cNvCxnSpPr/>
            <p:nvPr/>
          </p:nvCxnSpPr>
          <p:spPr>
            <a:xfrm>
              <a:off x="0" y="1800362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3" name="Straight Connector 25">
              <a:extLst>
                <a:ext uri="{FF2B5EF4-FFF2-40B4-BE49-F238E27FC236}">
                  <a16:creationId xmlns:a16="http://schemas.microsoft.com/office/drawing/2014/main" id="{9574A2F4-E70F-1D2D-DCB8-E1AEC77BCDFE}"/>
                </a:ext>
              </a:extLst>
            </p:cNvPr>
            <p:cNvCxnSpPr/>
            <p:nvPr/>
          </p:nvCxnSpPr>
          <p:spPr>
            <a:xfrm>
              <a:off x="0" y="2343241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4" name="Straight Connector 26">
              <a:extLst>
                <a:ext uri="{FF2B5EF4-FFF2-40B4-BE49-F238E27FC236}">
                  <a16:creationId xmlns:a16="http://schemas.microsoft.com/office/drawing/2014/main" id="{FD5AB545-5713-0392-E3E9-4A7A88E5C994}"/>
                </a:ext>
              </a:extLst>
            </p:cNvPr>
            <p:cNvCxnSpPr/>
            <p:nvPr/>
          </p:nvCxnSpPr>
          <p:spPr>
            <a:xfrm>
              <a:off x="0" y="2886120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5" name="Straight Connector 27">
              <a:extLst>
                <a:ext uri="{FF2B5EF4-FFF2-40B4-BE49-F238E27FC236}">
                  <a16:creationId xmlns:a16="http://schemas.microsoft.com/office/drawing/2014/main" id="{490C61CB-DAD1-4E9B-05DD-031D525D942E}"/>
                </a:ext>
              </a:extLst>
            </p:cNvPr>
            <p:cNvCxnSpPr/>
            <p:nvPr/>
          </p:nvCxnSpPr>
          <p:spPr>
            <a:xfrm>
              <a:off x="0" y="3429000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6" name="Straight Connector 28">
              <a:extLst>
                <a:ext uri="{FF2B5EF4-FFF2-40B4-BE49-F238E27FC236}">
                  <a16:creationId xmlns:a16="http://schemas.microsoft.com/office/drawing/2014/main" id="{B900F09C-C230-13D6-DE4A-2FA0E55D8922}"/>
                </a:ext>
              </a:extLst>
            </p:cNvPr>
            <p:cNvCxnSpPr/>
            <p:nvPr/>
          </p:nvCxnSpPr>
          <p:spPr>
            <a:xfrm>
              <a:off x="0" y="3971879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1652D044-53CA-B2A4-BE4A-2D74428E6634}"/>
                </a:ext>
              </a:extLst>
            </p:cNvPr>
            <p:cNvCxnSpPr/>
            <p:nvPr/>
          </p:nvCxnSpPr>
          <p:spPr>
            <a:xfrm>
              <a:off x="0" y="4514767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8" name="Straight Connector 30">
              <a:extLst>
                <a:ext uri="{FF2B5EF4-FFF2-40B4-BE49-F238E27FC236}">
                  <a16:creationId xmlns:a16="http://schemas.microsoft.com/office/drawing/2014/main" id="{E284738E-E053-02D2-6204-A8A5A310B4D5}"/>
                </a:ext>
              </a:extLst>
            </p:cNvPr>
            <p:cNvCxnSpPr/>
            <p:nvPr/>
          </p:nvCxnSpPr>
          <p:spPr>
            <a:xfrm>
              <a:off x="0" y="5057646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955BF795-0D87-8A58-898D-00CD8331337F}"/>
                </a:ext>
              </a:extLst>
            </p:cNvPr>
            <p:cNvCxnSpPr/>
            <p:nvPr/>
          </p:nvCxnSpPr>
          <p:spPr>
            <a:xfrm>
              <a:off x="0" y="5600526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0" name="Straight Connector 32">
              <a:extLst>
                <a:ext uri="{FF2B5EF4-FFF2-40B4-BE49-F238E27FC236}">
                  <a16:creationId xmlns:a16="http://schemas.microsoft.com/office/drawing/2014/main" id="{BD3D56D4-02B5-07CC-8F89-3E867E9C1A68}"/>
                </a:ext>
              </a:extLst>
            </p:cNvPr>
            <p:cNvCxnSpPr/>
            <p:nvPr/>
          </p:nvCxnSpPr>
          <p:spPr>
            <a:xfrm>
              <a:off x="0" y="6858000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1" name="Straight Connector 33">
              <a:extLst>
                <a:ext uri="{FF2B5EF4-FFF2-40B4-BE49-F238E27FC236}">
                  <a16:creationId xmlns:a16="http://schemas.microsoft.com/office/drawing/2014/main" id="{64526E20-AF5C-D074-8935-DD9FCBC1036B}"/>
                </a:ext>
              </a:extLst>
            </p:cNvPr>
            <p:cNvCxnSpPr/>
            <p:nvPr/>
          </p:nvCxnSpPr>
          <p:spPr>
            <a:xfrm>
              <a:off x="16614" y="6143405"/>
              <a:ext cx="12191997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2" name="Straight Connector 34">
              <a:extLst>
                <a:ext uri="{FF2B5EF4-FFF2-40B4-BE49-F238E27FC236}">
                  <a16:creationId xmlns:a16="http://schemas.microsoft.com/office/drawing/2014/main" id="{F1421ADA-2A62-E7C9-AFCE-2F3BDD8212CC}"/>
                </a:ext>
              </a:extLst>
            </p:cNvPr>
            <p:cNvCxnSpPr/>
            <p:nvPr/>
          </p:nvCxnSpPr>
          <p:spPr>
            <a:xfrm>
              <a:off x="684227" y="171715"/>
              <a:ext cx="0" cy="651146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3" name="Straight Connector 35">
              <a:extLst>
                <a:ext uri="{FF2B5EF4-FFF2-40B4-BE49-F238E27FC236}">
                  <a16:creationId xmlns:a16="http://schemas.microsoft.com/office/drawing/2014/main" id="{8ACEBB40-0D91-F38B-4292-9CA84CFF98F8}"/>
                </a:ext>
              </a:extLst>
            </p:cNvPr>
            <p:cNvCxnSpPr/>
            <p:nvPr/>
          </p:nvCxnSpPr>
          <p:spPr>
            <a:xfrm>
              <a:off x="11508409" y="173269"/>
              <a:ext cx="0" cy="6511461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</p:grpSp>
      <p:sp>
        <p:nvSpPr>
          <p:cNvPr id="34" name="Date Placeholder 1">
            <a:extLst>
              <a:ext uri="{FF2B5EF4-FFF2-40B4-BE49-F238E27FC236}">
                <a16:creationId xmlns:a16="http://schemas.microsoft.com/office/drawing/2014/main" id="{CADC4594-174D-58FD-70A0-7CA104CD11C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9C6DA3-156D-4CB4-8287-503C02042A5B}" type="datetime1">
              <a:rPr lang="en-US"/>
              <a:pPr lvl="0"/>
              <a:t>10/14/2023</a:t>
            </a:fld>
            <a:endParaRPr lang="en-US"/>
          </a:p>
        </p:txBody>
      </p:sp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3314AF23-D114-8AD8-2AD3-458A8A183F4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8CD4CFA1-9255-3CA6-1CA1-2884C1BF69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7E678A-7AD5-4055-8FDB-6C8BADE78B5B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39">
            <a:extLst>
              <a:ext uri="{FF2B5EF4-FFF2-40B4-BE49-F238E27FC236}">
                <a16:creationId xmlns:a16="http://schemas.microsoft.com/office/drawing/2014/main" id="{CF9C7702-DAA4-3C6B-2479-48C309C51092}"/>
              </a:ext>
            </a:extLst>
          </p:cNvPr>
          <p:cNvSpPr/>
          <p:nvPr/>
        </p:nvSpPr>
        <p:spPr>
          <a:xfrm rot="13499997">
            <a:off x="-281091" y="3144838"/>
            <a:ext cx="568290" cy="5682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1EBE9B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randview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2C5FC0F-4DF9-21EF-62DF-5014AC312E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3587" y="713680"/>
            <a:ext cx="4499917" cy="299658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4F4113-CC1B-5DC6-CEE7-48005D386A7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698668" y="708102"/>
            <a:ext cx="5656716" cy="54306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0D00F4B-F27F-D491-B963-669B1A48492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3587" y="3976542"/>
            <a:ext cx="4499917" cy="2162199"/>
          </a:xfrm>
        </p:spPr>
        <p:txBody>
          <a:bodyPr/>
          <a:lstStyle>
            <a:lvl1pPr marL="0" indent="0">
              <a:buNone/>
              <a:defRPr sz="2400" i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1857BB1E-8CEB-7D92-2971-41CFE3DF5370}"/>
              </a:ext>
            </a:extLst>
          </p:cNvPr>
          <p:cNvGrpSpPr/>
          <p:nvPr/>
        </p:nvGrpSpPr>
        <p:grpSpPr>
          <a:xfrm>
            <a:off x="-6217" y="0"/>
            <a:ext cx="12214828" cy="6858000"/>
            <a:chOff x="-6217" y="0"/>
            <a:chExt cx="12214828" cy="6858000"/>
          </a:xfrm>
        </p:grpSpPr>
        <p:cxnSp>
          <p:nvCxnSpPr>
            <p:cNvPr id="7" name="Straight Connector 8">
              <a:extLst>
                <a:ext uri="{FF2B5EF4-FFF2-40B4-BE49-F238E27FC236}">
                  <a16:creationId xmlns:a16="http://schemas.microsoft.com/office/drawing/2014/main" id="{185AED6B-7959-7FD8-4499-0DEC5A0C8F6C}"/>
                </a:ext>
              </a:extLst>
            </p:cNvPr>
            <p:cNvCxnSpPr/>
            <p:nvPr/>
          </p:nvCxnSpPr>
          <p:spPr>
            <a:xfrm>
              <a:off x="-6217" y="6686284"/>
              <a:ext cx="12192005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8" name="Straight Connector 9">
              <a:extLst>
                <a:ext uri="{FF2B5EF4-FFF2-40B4-BE49-F238E27FC236}">
                  <a16:creationId xmlns:a16="http://schemas.microsoft.com/office/drawing/2014/main" id="{4B4FFE40-A9A3-84B8-AB12-31A7387C9B6C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9" name="Straight Connector 10">
              <a:extLst>
                <a:ext uri="{FF2B5EF4-FFF2-40B4-BE49-F238E27FC236}">
                  <a16:creationId xmlns:a16="http://schemas.microsoft.com/office/drawing/2014/main" id="{211CCF97-13E9-44BA-8C57-C76B63C080BB}"/>
                </a:ext>
              </a:extLst>
            </p:cNvPr>
            <p:cNvCxnSpPr/>
            <p:nvPr/>
          </p:nvCxnSpPr>
          <p:spPr>
            <a:xfrm>
              <a:off x="11993261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0" name="Straight Connector 11">
              <a:extLst>
                <a:ext uri="{FF2B5EF4-FFF2-40B4-BE49-F238E27FC236}">
                  <a16:creationId xmlns:a16="http://schemas.microsoft.com/office/drawing/2014/main" id="{D64A0920-5CF9-C739-A647-41B5079D4E6F}"/>
                </a:ext>
              </a:extLst>
            </p:cNvPr>
            <p:cNvCxnSpPr/>
            <p:nvPr/>
          </p:nvCxnSpPr>
          <p:spPr>
            <a:xfrm>
              <a:off x="192526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1" name="Straight Connector 12">
              <a:extLst>
                <a:ext uri="{FF2B5EF4-FFF2-40B4-BE49-F238E27FC236}">
                  <a16:creationId xmlns:a16="http://schemas.microsoft.com/office/drawing/2014/main" id="{3159567C-8D59-CCF7-24A6-B704A2685B99}"/>
                </a:ext>
              </a:extLst>
            </p:cNvPr>
            <p:cNvCxnSpPr/>
            <p:nvPr/>
          </p:nvCxnSpPr>
          <p:spPr>
            <a:xfrm>
              <a:off x="1175918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2" name="Straight Connector 13">
              <a:extLst>
                <a:ext uri="{FF2B5EF4-FFF2-40B4-BE49-F238E27FC236}">
                  <a16:creationId xmlns:a16="http://schemas.microsoft.com/office/drawing/2014/main" id="{FB8C99C7-4A92-9B67-96D1-219A30A86E6D}"/>
                </a:ext>
              </a:extLst>
            </p:cNvPr>
            <p:cNvCxnSpPr/>
            <p:nvPr/>
          </p:nvCxnSpPr>
          <p:spPr>
            <a:xfrm>
              <a:off x="2159319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3" name="Straight Connector 14">
              <a:extLst>
                <a:ext uri="{FF2B5EF4-FFF2-40B4-BE49-F238E27FC236}">
                  <a16:creationId xmlns:a16="http://schemas.microsoft.com/office/drawing/2014/main" id="{1A357EE7-A69E-4E8F-2816-A39F7665E06E}"/>
                </a:ext>
              </a:extLst>
            </p:cNvPr>
            <p:cNvCxnSpPr/>
            <p:nvPr/>
          </p:nvCxnSpPr>
          <p:spPr>
            <a:xfrm>
              <a:off x="3142710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4" name="Straight Connector 15">
              <a:extLst>
                <a:ext uri="{FF2B5EF4-FFF2-40B4-BE49-F238E27FC236}">
                  <a16:creationId xmlns:a16="http://schemas.microsoft.com/office/drawing/2014/main" id="{3C53BD22-9F2E-4128-54E3-7F2E69F1D4FE}"/>
                </a:ext>
              </a:extLst>
            </p:cNvPr>
            <p:cNvCxnSpPr/>
            <p:nvPr/>
          </p:nvCxnSpPr>
          <p:spPr>
            <a:xfrm>
              <a:off x="4126101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5" name="Straight Connector 16">
              <a:extLst>
                <a:ext uri="{FF2B5EF4-FFF2-40B4-BE49-F238E27FC236}">
                  <a16:creationId xmlns:a16="http://schemas.microsoft.com/office/drawing/2014/main" id="{FEFFC8CB-603F-9C35-AA1E-9B44AE4F95D7}"/>
                </a:ext>
              </a:extLst>
            </p:cNvPr>
            <p:cNvCxnSpPr/>
            <p:nvPr/>
          </p:nvCxnSpPr>
          <p:spPr>
            <a:xfrm>
              <a:off x="5109493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6" name="Straight Connector 17">
              <a:extLst>
                <a:ext uri="{FF2B5EF4-FFF2-40B4-BE49-F238E27FC236}">
                  <a16:creationId xmlns:a16="http://schemas.microsoft.com/office/drawing/2014/main" id="{944F03FF-113E-1889-67F9-D93C6136398D}"/>
                </a:ext>
              </a:extLst>
            </p:cNvPr>
            <p:cNvCxnSpPr/>
            <p:nvPr/>
          </p:nvCxnSpPr>
          <p:spPr>
            <a:xfrm>
              <a:off x="6092894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7" name="Straight Connector 18">
              <a:extLst>
                <a:ext uri="{FF2B5EF4-FFF2-40B4-BE49-F238E27FC236}">
                  <a16:creationId xmlns:a16="http://schemas.microsoft.com/office/drawing/2014/main" id="{9F9A676B-DBC9-EA4E-20AF-5FACB08E240D}"/>
                </a:ext>
              </a:extLst>
            </p:cNvPr>
            <p:cNvCxnSpPr/>
            <p:nvPr/>
          </p:nvCxnSpPr>
          <p:spPr>
            <a:xfrm>
              <a:off x="7076285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8" name="Straight Connector 19">
              <a:extLst>
                <a:ext uri="{FF2B5EF4-FFF2-40B4-BE49-F238E27FC236}">
                  <a16:creationId xmlns:a16="http://schemas.microsoft.com/office/drawing/2014/main" id="{009D949C-54C7-3FD6-5295-EC709B0425E1}"/>
                </a:ext>
              </a:extLst>
            </p:cNvPr>
            <p:cNvCxnSpPr/>
            <p:nvPr/>
          </p:nvCxnSpPr>
          <p:spPr>
            <a:xfrm>
              <a:off x="8059677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9" name="Straight Connector 20">
              <a:extLst>
                <a:ext uri="{FF2B5EF4-FFF2-40B4-BE49-F238E27FC236}">
                  <a16:creationId xmlns:a16="http://schemas.microsoft.com/office/drawing/2014/main" id="{1E4CEF23-B0AD-176F-5E86-3577DA95BD93}"/>
                </a:ext>
              </a:extLst>
            </p:cNvPr>
            <p:cNvCxnSpPr/>
            <p:nvPr/>
          </p:nvCxnSpPr>
          <p:spPr>
            <a:xfrm>
              <a:off x="9043077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0" name="Straight Connector 21">
              <a:extLst>
                <a:ext uri="{FF2B5EF4-FFF2-40B4-BE49-F238E27FC236}">
                  <a16:creationId xmlns:a16="http://schemas.microsoft.com/office/drawing/2014/main" id="{3F8F616D-C803-883E-9C67-BFC12132F8BD}"/>
                </a:ext>
              </a:extLst>
            </p:cNvPr>
            <p:cNvCxnSpPr/>
            <p:nvPr/>
          </p:nvCxnSpPr>
          <p:spPr>
            <a:xfrm>
              <a:off x="10026469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1" name="Straight Connector 22">
              <a:extLst>
                <a:ext uri="{FF2B5EF4-FFF2-40B4-BE49-F238E27FC236}">
                  <a16:creationId xmlns:a16="http://schemas.microsoft.com/office/drawing/2014/main" id="{D0B068F8-938B-15CE-6A6F-98F30D107C89}"/>
                </a:ext>
              </a:extLst>
            </p:cNvPr>
            <p:cNvCxnSpPr/>
            <p:nvPr/>
          </p:nvCxnSpPr>
          <p:spPr>
            <a:xfrm>
              <a:off x="11009860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2" name="Straight Connector 23">
              <a:extLst>
                <a:ext uri="{FF2B5EF4-FFF2-40B4-BE49-F238E27FC236}">
                  <a16:creationId xmlns:a16="http://schemas.microsoft.com/office/drawing/2014/main" id="{C024BEF6-6C97-5AD5-5858-D7D8A7A2778D}"/>
                </a:ext>
              </a:extLst>
            </p:cNvPr>
            <p:cNvCxnSpPr/>
            <p:nvPr/>
          </p:nvCxnSpPr>
          <p:spPr>
            <a:xfrm>
              <a:off x="12185788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3" name="Straight Connector 24">
              <a:extLst>
                <a:ext uri="{FF2B5EF4-FFF2-40B4-BE49-F238E27FC236}">
                  <a16:creationId xmlns:a16="http://schemas.microsoft.com/office/drawing/2014/main" id="{2A71AA9C-413E-4848-E725-99E64752E866}"/>
                </a:ext>
              </a:extLst>
            </p:cNvPr>
            <p:cNvCxnSpPr/>
            <p:nvPr/>
          </p:nvCxnSpPr>
          <p:spPr>
            <a:xfrm>
              <a:off x="0" y="171715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4" name="Straight Connector 25">
              <a:extLst>
                <a:ext uri="{FF2B5EF4-FFF2-40B4-BE49-F238E27FC236}">
                  <a16:creationId xmlns:a16="http://schemas.microsoft.com/office/drawing/2014/main" id="{4C57656C-DA81-6563-676A-EEA7904538C2}"/>
                </a:ext>
              </a:extLst>
            </p:cNvPr>
            <p:cNvCxnSpPr/>
            <p:nvPr/>
          </p:nvCxnSpPr>
          <p:spPr>
            <a:xfrm>
              <a:off x="0" y="714594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5" name="Straight Connector 26">
              <a:extLst>
                <a:ext uri="{FF2B5EF4-FFF2-40B4-BE49-F238E27FC236}">
                  <a16:creationId xmlns:a16="http://schemas.microsoft.com/office/drawing/2014/main" id="{091FAFB0-FECB-BE7F-7249-1ECE0288650E}"/>
                </a:ext>
              </a:extLst>
            </p:cNvPr>
            <p:cNvCxnSpPr/>
            <p:nvPr/>
          </p:nvCxnSpPr>
          <p:spPr>
            <a:xfrm>
              <a:off x="0" y="1257473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BA059DDC-522F-48D8-D041-229D11287F69}"/>
                </a:ext>
              </a:extLst>
            </p:cNvPr>
            <p:cNvCxnSpPr/>
            <p:nvPr/>
          </p:nvCxnSpPr>
          <p:spPr>
            <a:xfrm>
              <a:off x="0" y="1800362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7" name="Straight Connector 28">
              <a:extLst>
                <a:ext uri="{FF2B5EF4-FFF2-40B4-BE49-F238E27FC236}">
                  <a16:creationId xmlns:a16="http://schemas.microsoft.com/office/drawing/2014/main" id="{AE7FA72D-9FE1-6E4F-AAC2-7ECA91510178}"/>
                </a:ext>
              </a:extLst>
            </p:cNvPr>
            <p:cNvCxnSpPr/>
            <p:nvPr/>
          </p:nvCxnSpPr>
          <p:spPr>
            <a:xfrm>
              <a:off x="0" y="2343241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8" name="Straight Connector 29">
              <a:extLst>
                <a:ext uri="{FF2B5EF4-FFF2-40B4-BE49-F238E27FC236}">
                  <a16:creationId xmlns:a16="http://schemas.microsoft.com/office/drawing/2014/main" id="{9C3F4732-7E56-5047-850A-9B52F4CE12CB}"/>
                </a:ext>
              </a:extLst>
            </p:cNvPr>
            <p:cNvCxnSpPr/>
            <p:nvPr/>
          </p:nvCxnSpPr>
          <p:spPr>
            <a:xfrm>
              <a:off x="0" y="2886120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9" name="Straight Connector 30">
              <a:extLst>
                <a:ext uri="{FF2B5EF4-FFF2-40B4-BE49-F238E27FC236}">
                  <a16:creationId xmlns:a16="http://schemas.microsoft.com/office/drawing/2014/main" id="{D13C468E-90FC-8721-756B-994A0F8A1032}"/>
                </a:ext>
              </a:extLst>
            </p:cNvPr>
            <p:cNvCxnSpPr/>
            <p:nvPr/>
          </p:nvCxnSpPr>
          <p:spPr>
            <a:xfrm>
              <a:off x="0" y="3429000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0" name="Straight Connector 31">
              <a:extLst>
                <a:ext uri="{FF2B5EF4-FFF2-40B4-BE49-F238E27FC236}">
                  <a16:creationId xmlns:a16="http://schemas.microsoft.com/office/drawing/2014/main" id="{DD845D42-5B23-F5CA-DAD6-F8FB6650477F}"/>
                </a:ext>
              </a:extLst>
            </p:cNvPr>
            <p:cNvCxnSpPr/>
            <p:nvPr/>
          </p:nvCxnSpPr>
          <p:spPr>
            <a:xfrm>
              <a:off x="0" y="3971879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1" name="Straight Connector 32">
              <a:extLst>
                <a:ext uri="{FF2B5EF4-FFF2-40B4-BE49-F238E27FC236}">
                  <a16:creationId xmlns:a16="http://schemas.microsoft.com/office/drawing/2014/main" id="{8607DF73-BF73-D8A8-6FF7-06178D24F558}"/>
                </a:ext>
              </a:extLst>
            </p:cNvPr>
            <p:cNvCxnSpPr/>
            <p:nvPr/>
          </p:nvCxnSpPr>
          <p:spPr>
            <a:xfrm>
              <a:off x="0" y="4514767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2" name="Straight Connector 33">
              <a:extLst>
                <a:ext uri="{FF2B5EF4-FFF2-40B4-BE49-F238E27FC236}">
                  <a16:creationId xmlns:a16="http://schemas.microsoft.com/office/drawing/2014/main" id="{E74E0087-F6F2-583A-A20E-D8E822DE79C3}"/>
                </a:ext>
              </a:extLst>
            </p:cNvPr>
            <p:cNvCxnSpPr/>
            <p:nvPr/>
          </p:nvCxnSpPr>
          <p:spPr>
            <a:xfrm>
              <a:off x="0" y="5057646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3" name="Straight Connector 34">
              <a:extLst>
                <a:ext uri="{FF2B5EF4-FFF2-40B4-BE49-F238E27FC236}">
                  <a16:creationId xmlns:a16="http://schemas.microsoft.com/office/drawing/2014/main" id="{F51C9A75-BEB7-E261-2982-FE00B0474E29}"/>
                </a:ext>
              </a:extLst>
            </p:cNvPr>
            <p:cNvCxnSpPr/>
            <p:nvPr/>
          </p:nvCxnSpPr>
          <p:spPr>
            <a:xfrm>
              <a:off x="0" y="5600526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4" name="Straight Connector 35">
              <a:extLst>
                <a:ext uri="{FF2B5EF4-FFF2-40B4-BE49-F238E27FC236}">
                  <a16:creationId xmlns:a16="http://schemas.microsoft.com/office/drawing/2014/main" id="{43133695-EF1E-BC7F-6DED-C4BE81737404}"/>
                </a:ext>
              </a:extLst>
            </p:cNvPr>
            <p:cNvCxnSpPr/>
            <p:nvPr/>
          </p:nvCxnSpPr>
          <p:spPr>
            <a:xfrm>
              <a:off x="0" y="6858000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5" name="Straight Connector 36">
              <a:extLst>
                <a:ext uri="{FF2B5EF4-FFF2-40B4-BE49-F238E27FC236}">
                  <a16:creationId xmlns:a16="http://schemas.microsoft.com/office/drawing/2014/main" id="{A60703E8-1D02-318C-5B81-F89CE0CF256B}"/>
                </a:ext>
              </a:extLst>
            </p:cNvPr>
            <p:cNvCxnSpPr/>
            <p:nvPr/>
          </p:nvCxnSpPr>
          <p:spPr>
            <a:xfrm>
              <a:off x="16614" y="6143405"/>
              <a:ext cx="12191997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6" name="Straight Connector 37">
              <a:extLst>
                <a:ext uri="{FF2B5EF4-FFF2-40B4-BE49-F238E27FC236}">
                  <a16:creationId xmlns:a16="http://schemas.microsoft.com/office/drawing/2014/main" id="{96BA777A-1CAA-8CC8-B5FB-5C75E910F81C}"/>
                </a:ext>
              </a:extLst>
            </p:cNvPr>
            <p:cNvCxnSpPr/>
            <p:nvPr/>
          </p:nvCxnSpPr>
          <p:spPr>
            <a:xfrm>
              <a:off x="684227" y="171715"/>
              <a:ext cx="0" cy="651146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7" name="Straight Connector 38">
              <a:extLst>
                <a:ext uri="{FF2B5EF4-FFF2-40B4-BE49-F238E27FC236}">
                  <a16:creationId xmlns:a16="http://schemas.microsoft.com/office/drawing/2014/main" id="{89103562-D009-FF0E-0228-5A1E99D2A968}"/>
                </a:ext>
              </a:extLst>
            </p:cNvPr>
            <p:cNvCxnSpPr/>
            <p:nvPr/>
          </p:nvCxnSpPr>
          <p:spPr>
            <a:xfrm>
              <a:off x="11508409" y="173269"/>
              <a:ext cx="0" cy="6511461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</p:grpSp>
      <p:sp>
        <p:nvSpPr>
          <p:cNvPr id="38" name="Date Placeholder 4">
            <a:extLst>
              <a:ext uri="{FF2B5EF4-FFF2-40B4-BE49-F238E27FC236}">
                <a16:creationId xmlns:a16="http://schemas.microsoft.com/office/drawing/2014/main" id="{E95DBF5A-44B5-F717-D3B0-253EC06E7C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827AE4-3309-4049-B3F4-83A549C6A8B9}" type="datetime1">
              <a:rPr lang="en-US"/>
              <a:pPr lvl="0"/>
              <a:t>10/14/2023</a:t>
            </a:fld>
            <a:endParaRPr lang="en-US"/>
          </a:p>
        </p:txBody>
      </p:sp>
      <p:sp>
        <p:nvSpPr>
          <p:cNvPr id="39" name="Footer Placeholder 5">
            <a:extLst>
              <a:ext uri="{FF2B5EF4-FFF2-40B4-BE49-F238E27FC236}">
                <a16:creationId xmlns:a16="http://schemas.microsoft.com/office/drawing/2014/main" id="{80C419AF-DFA2-C714-16AE-AA503D7F627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0" name="Slide Number Placeholder 6">
            <a:extLst>
              <a:ext uri="{FF2B5EF4-FFF2-40B4-BE49-F238E27FC236}">
                <a16:creationId xmlns:a16="http://schemas.microsoft.com/office/drawing/2014/main" id="{E30FA499-E9CC-9670-6C0B-8546B80FCCB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FDC92D-0DF9-4BF6-B08E-3FDB63D2B26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193E0487-24F6-D2B4-0DD3-6505D89816B6}"/>
              </a:ext>
            </a:extLst>
          </p:cNvPr>
          <p:cNvGrpSpPr/>
          <p:nvPr/>
        </p:nvGrpSpPr>
        <p:grpSpPr>
          <a:xfrm>
            <a:off x="-6217" y="0"/>
            <a:ext cx="12214828" cy="6858000"/>
            <a:chOff x="-6217" y="0"/>
            <a:chExt cx="12214828" cy="6858000"/>
          </a:xfrm>
        </p:grpSpPr>
        <p:cxnSp>
          <p:nvCxnSpPr>
            <p:cNvPr id="3" name="Straight Connector 8">
              <a:extLst>
                <a:ext uri="{FF2B5EF4-FFF2-40B4-BE49-F238E27FC236}">
                  <a16:creationId xmlns:a16="http://schemas.microsoft.com/office/drawing/2014/main" id="{8C6089A7-048C-A7B9-C8BA-C34C07E84BED}"/>
                </a:ext>
              </a:extLst>
            </p:cNvPr>
            <p:cNvCxnSpPr/>
            <p:nvPr/>
          </p:nvCxnSpPr>
          <p:spPr>
            <a:xfrm>
              <a:off x="-6217" y="6686284"/>
              <a:ext cx="12192005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4" name="Straight Connector 9">
              <a:extLst>
                <a:ext uri="{FF2B5EF4-FFF2-40B4-BE49-F238E27FC236}">
                  <a16:creationId xmlns:a16="http://schemas.microsoft.com/office/drawing/2014/main" id="{B852301F-5363-8A56-ADFC-344556F7408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5" name="Straight Connector 10">
              <a:extLst>
                <a:ext uri="{FF2B5EF4-FFF2-40B4-BE49-F238E27FC236}">
                  <a16:creationId xmlns:a16="http://schemas.microsoft.com/office/drawing/2014/main" id="{83C70534-3D99-5E81-FB46-37CFD70D92B3}"/>
                </a:ext>
              </a:extLst>
            </p:cNvPr>
            <p:cNvCxnSpPr/>
            <p:nvPr/>
          </p:nvCxnSpPr>
          <p:spPr>
            <a:xfrm>
              <a:off x="11993261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6" name="Straight Connector 11">
              <a:extLst>
                <a:ext uri="{FF2B5EF4-FFF2-40B4-BE49-F238E27FC236}">
                  <a16:creationId xmlns:a16="http://schemas.microsoft.com/office/drawing/2014/main" id="{B1A23BBA-363B-9B8A-95F0-3809C1A0F4B2}"/>
                </a:ext>
              </a:extLst>
            </p:cNvPr>
            <p:cNvCxnSpPr/>
            <p:nvPr/>
          </p:nvCxnSpPr>
          <p:spPr>
            <a:xfrm>
              <a:off x="192526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7" name="Straight Connector 12">
              <a:extLst>
                <a:ext uri="{FF2B5EF4-FFF2-40B4-BE49-F238E27FC236}">
                  <a16:creationId xmlns:a16="http://schemas.microsoft.com/office/drawing/2014/main" id="{D70438FE-F39E-2D8E-280B-C9D2C58E033B}"/>
                </a:ext>
              </a:extLst>
            </p:cNvPr>
            <p:cNvCxnSpPr/>
            <p:nvPr/>
          </p:nvCxnSpPr>
          <p:spPr>
            <a:xfrm>
              <a:off x="1175918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8" name="Straight Connector 13">
              <a:extLst>
                <a:ext uri="{FF2B5EF4-FFF2-40B4-BE49-F238E27FC236}">
                  <a16:creationId xmlns:a16="http://schemas.microsoft.com/office/drawing/2014/main" id="{59E000E5-5A48-9251-1431-80376FB25481}"/>
                </a:ext>
              </a:extLst>
            </p:cNvPr>
            <p:cNvCxnSpPr/>
            <p:nvPr/>
          </p:nvCxnSpPr>
          <p:spPr>
            <a:xfrm>
              <a:off x="2159319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9" name="Straight Connector 14">
              <a:extLst>
                <a:ext uri="{FF2B5EF4-FFF2-40B4-BE49-F238E27FC236}">
                  <a16:creationId xmlns:a16="http://schemas.microsoft.com/office/drawing/2014/main" id="{9007AD86-BD6A-F79B-46C5-A56D8A4B4C04}"/>
                </a:ext>
              </a:extLst>
            </p:cNvPr>
            <p:cNvCxnSpPr/>
            <p:nvPr/>
          </p:nvCxnSpPr>
          <p:spPr>
            <a:xfrm>
              <a:off x="3142710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0" name="Straight Connector 15">
              <a:extLst>
                <a:ext uri="{FF2B5EF4-FFF2-40B4-BE49-F238E27FC236}">
                  <a16:creationId xmlns:a16="http://schemas.microsoft.com/office/drawing/2014/main" id="{4BFA9275-5A62-1CCE-4EEA-A73DD3571543}"/>
                </a:ext>
              </a:extLst>
            </p:cNvPr>
            <p:cNvCxnSpPr/>
            <p:nvPr/>
          </p:nvCxnSpPr>
          <p:spPr>
            <a:xfrm>
              <a:off x="4126101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1" name="Straight Connector 16">
              <a:extLst>
                <a:ext uri="{FF2B5EF4-FFF2-40B4-BE49-F238E27FC236}">
                  <a16:creationId xmlns:a16="http://schemas.microsoft.com/office/drawing/2014/main" id="{6E4B4479-DD27-C98D-DCD8-74D4EB92D23E}"/>
                </a:ext>
              </a:extLst>
            </p:cNvPr>
            <p:cNvCxnSpPr/>
            <p:nvPr/>
          </p:nvCxnSpPr>
          <p:spPr>
            <a:xfrm>
              <a:off x="5109493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2" name="Straight Connector 17">
              <a:extLst>
                <a:ext uri="{FF2B5EF4-FFF2-40B4-BE49-F238E27FC236}">
                  <a16:creationId xmlns:a16="http://schemas.microsoft.com/office/drawing/2014/main" id="{139E0738-EF68-7340-0E41-C21E777E1285}"/>
                </a:ext>
              </a:extLst>
            </p:cNvPr>
            <p:cNvCxnSpPr/>
            <p:nvPr/>
          </p:nvCxnSpPr>
          <p:spPr>
            <a:xfrm>
              <a:off x="6092894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3" name="Straight Connector 18">
              <a:extLst>
                <a:ext uri="{FF2B5EF4-FFF2-40B4-BE49-F238E27FC236}">
                  <a16:creationId xmlns:a16="http://schemas.microsoft.com/office/drawing/2014/main" id="{690C27B0-D3A0-96AC-94B5-E5011F268905}"/>
                </a:ext>
              </a:extLst>
            </p:cNvPr>
            <p:cNvCxnSpPr/>
            <p:nvPr/>
          </p:nvCxnSpPr>
          <p:spPr>
            <a:xfrm>
              <a:off x="7076285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4" name="Straight Connector 19">
              <a:extLst>
                <a:ext uri="{FF2B5EF4-FFF2-40B4-BE49-F238E27FC236}">
                  <a16:creationId xmlns:a16="http://schemas.microsoft.com/office/drawing/2014/main" id="{9283237B-716F-7D19-9424-9B04E83461D7}"/>
                </a:ext>
              </a:extLst>
            </p:cNvPr>
            <p:cNvCxnSpPr/>
            <p:nvPr/>
          </p:nvCxnSpPr>
          <p:spPr>
            <a:xfrm>
              <a:off x="8059677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5" name="Straight Connector 20">
              <a:extLst>
                <a:ext uri="{FF2B5EF4-FFF2-40B4-BE49-F238E27FC236}">
                  <a16:creationId xmlns:a16="http://schemas.microsoft.com/office/drawing/2014/main" id="{7A9CBE44-152C-EA78-0DFD-C97A153464C8}"/>
                </a:ext>
              </a:extLst>
            </p:cNvPr>
            <p:cNvCxnSpPr/>
            <p:nvPr/>
          </p:nvCxnSpPr>
          <p:spPr>
            <a:xfrm>
              <a:off x="9043077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6" name="Straight Connector 21">
              <a:extLst>
                <a:ext uri="{FF2B5EF4-FFF2-40B4-BE49-F238E27FC236}">
                  <a16:creationId xmlns:a16="http://schemas.microsoft.com/office/drawing/2014/main" id="{1F0C0470-466C-4C2F-9C97-7CEA88A3ACDC}"/>
                </a:ext>
              </a:extLst>
            </p:cNvPr>
            <p:cNvCxnSpPr/>
            <p:nvPr/>
          </p:nvCxnSpPr>
          <p:spPr>
            <a:xfrm>
              <a:off x="10026469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7" name="Straight Connector 22">
              <a:extLst>
                <a:ext uri="{FF2B5EF4-FFF2-40B4-BE49-F238E27FC236}">
                  <a16:creationId xmlns:a16="http://schemas.microsoft.com/office/drawing/2014/main" id="{676C83B8-A769-F6AF-77F5-BFE81EF443D3}"/>
                </a:ext>
              </a:extLst>
            </p:cNvPr>
            <p:cNvCxnSpPr/>
            <p:nvPr/>
          </p:nvCxnSpPr>
          <p:spPr>
            <a:xfrm>
              <a:off x="11009860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8" name="Straight Connector 23">
              <a:extLst>
                <a:ext uri="{FF2B5EF4-FFF2-40B4-BE49-F238E27FC236}">
                  <a16:creationId xmlns:a16="http://schemas.microsoft.com/office/drawing/2014/main" id="{D7B2E738-D360-83CD-11DF-06A527363795}"/>
                </a:ext>
              </a:extLst>
            </p:cNvPr>
            <p:cNvCxnSpPr/>
            <p:nvPr/>
          </p:nvCxnSpPr>
          <p:spPr>
            <a:xfrm>
              <a:off x="12185788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9" name="Straight Connector 24">
              <a:extLst>
                <a:ext uri="{FF2B5EF4-FFF2-40B4-BE49-F238E27FC236}">
                  <a16:creationId xmlns:a16="http://schemas.microsoft.com/office/drawing/2014/main" id="{A7AFC351-010D-2E97-6494-BB426749F9BB}"/>
                </a:ext>
              </a:extLst>
            </p:cNvPr>
            <p:cNvCxnSpPr/>
            <p:nvPr/>
          </p:nvCxnSpPr>
          <p:spPr>
            <a:xfrm>
              <a:off x="0" y="171715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0" name="Straight Connector 25">
              <a:extLst>
                <a:ext uri="{FF2B5EF4-FFF2-40B4-BE49-F238E27FC236}">
                  <a16:creationId xmlns:a16="http://schemas.microsoft.com/office/drawing/2014/main" id="{BDDE181F-C9C7-C931-3F67-3DE35F9210C0}"/>
                </a:ext>
              </a:extLst>
            </p:cNvPr>
            <p:cNvCxnSpPr/>
            <p:nvPr/>
          </p:nvCxnSpPr>
          <p:spPr>
            <a:xfrm>
              <a:off x="0" y="714594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1" name="Straight Connector 26">
              <a:extLst>
                <a:ext uri="{FF2B5EF4-FFF2-40B4-BE49-F238E27FC236}">
                  <a16:creationId xmlns:a16="http://schemas.microsoft.com/office/drawing/2014/main" id="{97C34FAD-5C30-0870-B22F-B354500F2EFE}"/>
                </a:ext>
              </a:extLst>
            </p:cNvPr>
            <p:cNvCxnSpPr/>
            <p:nvPr/>
          </p:nvCxnSpPr>
          <p:spPr>
            <a:xfrm>
              <a:off x="0" y="1257473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2" name="Straight Connector 27">
              <a:extLst>
                <a:ext uri="{FF2B5EF4-FFF2-40B4-BE49-F238E27FC236}">
                  <a16:creationId xmlns:a16="http://schemas.microsoft.com/office/drawing/2014/main" id="{6CD42DF0-7FA7-DB85-7810-CF8A26D8A6D3}"/>
                </a:ext>
              </a:extLst>
            </p:cNvPr>
            <p:cNvCxnSpPr/>
            <p:nvPr/>
          </p:nvCxnSpPr>
          <p:spPr>
            <a:xfrm>
              <a:off x="0" y="1800362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3" name="Straight Connector 28">
              <a:extLst>
                <a:ext uri="{FF2B5EF4-FFF2-40B4-BE49-F238E27FC236}">
                  <a16:creationId xmlns:a16="http://schemas.microsoft.com/office/drawing/2014/main" id="{EAA64D12-9CAE-79E1-FE75-6F4E7BDCC62C}"/>
                </a:ext>
              </a:extLst>
            </p:cNvPr>
            <p:cNvCxnSpPr/>
            <p:nvPr/>
          </p:nvCxnSpPr>
          <p:spPr>
            <a:xfrm>
              <a:off x="0" y="2343241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4" name="Straight Connector 29">
              <a:extLst>
                <a:ext uri="{FF2B5EF4-FFF2-40B4-BE49-F238E27FC236}">
                  <a16:creationId xmlns:a16="http://schemas.microsoft.com/office/drawing/2014/main" id="{C1DD95DB-8A66-B934-139A-58458B0C94E9}"/>
                </a:ext>
              </a:extLst>
            </p:cNvPr>
            <p:cNvCxnSpPr/>
            <p:nvPr/>
          </p:nvCxnSpPr>
          <p:spPr>
            <a:xfrm>
              <a:off x="0" y="2886120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5" name="Straight Connector 30">
              <a:extLst>
                <a:ext uri="{FF2B5EF4-FFF2-40B4-BE49-F238E27FC236}">
                  <a16:creationId xmlns:a16="http://schemas.microsoft.com/office/drawing/2014/main" id="{9C625CC0-9913-83AB-D9BD-BA6FD1991731}"/>
                </a:ext>
              </a:extLst>
            </p:cNvPr>
            <p:cNvCxnSpPr/>
            <p:nvPr/>
          </p:nvCxnSpPr>
          <p:spPr>
            <a:xfrm>
              <a:off x="0" y="3429000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6" name="Straight Connector 31">
              <a:extLst>
                <a:ext uri="{FF2B5EF4-FFF2-40B4-BE49-F238E27FC236}">
                  <a16:creationId xmlns:a16="http://schemas.microsoft.com/office/drawing/2014/main" id="{CDAE7245-CF0A-9DD8-2CCA-52DFFBD8BCDF}"/>
                </a:ext>
              </a:extLst>
            </p:cNvPr>
            <p:cNvCxnSpPr/>
            <p:nvPr/>
          </p:nvCxnSpPr>
          <p:spPr>
            <a:xfrm>
              <a:off x="0" y="3971879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7" name="Straight Connector 32">
              <a:extLst>
                <a:ext uri="{FF2B5EF4-FFF2-40B4-BE49-F238E27FC236}">
                  <a16:creationId xmlns:a16="http://schemas.microsoft.com/office/drawing/2014/main" id="{F4E57077-3D70-9FE8-07E1-45DD49EF24B8}"/>
                </a:ext>
              </a:extLst>
            </p:cNvPr>
            <p:cNvCxnSpPr/>
            <p:nvPr/>
          </p:nvCxnSpPr>
          <p:spPr>
            <a:xfrm>
              <a:off x="0" y="4514767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8" name="Straight Connector 33">
              <a:extLst>
                <a:ext uri="{FF2B5EF4-FFF2-40B4-BE49-F238E27FC236}">
                  <a16:creationId xmlns:a16="http://schemas.microsoft.com/office/drawing/2014/main" id="{60172027-A021-3E0E-BD89-D4B073EEE87E}"/>
                </a:ext>
              </a:extLst>
            </p:cNvPr>
            <p:cNvCxnSpPr/>
            <p:nvPr/>
          </p:nvCxnSpPr>
          <p:spPr>
            <a:xfrm>
              <a:off x="0" y="5057646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9" name="Straight Connector 34">
              <a:extLst>
                <a:ext uri="{FF2B5EF4-FFF2-40B4-BE49-F238E27FC236}">
                  <a16:creationId xmlns:a16="http://schemas.microsoft.com/office/drawing/2014/main" id="{D0E74D63-CEC3-9DEA-40B6-FD0C8AF85372}"/>
                </a:ext>
              </a:extLst>
            </p:cNvPr>
            <p:cNvCxnSpPr/>
            <p:nvPr/>
          </p:nvCxnSpPr>
          <p:spPr>
            <a:xfrm>
              <a:off x="0" y="5600526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0" name="Straight Connector 35">
              <a:extLst>
                <a:ext uri="{FF2B5EF4-FFF2-40B4-BE49-F238E27FC236}">
                  <a16:creationId xmlns:a16="http://schemas.microsoft.com/office/drawing/2014/main" id="{67957E9E-AA7E-648F-A5F5-8063C30A4CDD}"/>
                </a:ext>
              </a:extLst>
            </p:cNvPr>
            <p:cNvCxnSpPr/>
            <p:nvPr/>
          </p:nvCxnSpPr>
          <p:spPr>
            <a:xfrm>
              <a:off x="0" y="6858000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1" name="Straight Connector 36">
              <a:extLst>
                <a:ext uri="{FF2B5EF4-FFF2-40B4-BE49-F238E27FC236}">
                  <a16:creationId xmlns:a16="http://schemas.microsoft.com/office/drawing/2014/main" id="{A94E0D23-2926-DC8F-7F7A-C308058875C5}"/>
                </a:ext>
              </a:extLst>
            </p:cNvPr>
            <p:cNvCxnSpPr/>
            <p:nvPr/>
          </p:nvCxnSpPr>
          <p:spPr>
            <a:xfrm>
              <a:off x="16614" y="6143405"/>
              <a:ext cx="12191997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2" name="Straight Connector 37">
              <a:extLst>
                <a:ext uri="{FF2B5EF4-FFF2-40B4-BE49-F238E27FC236}">
                  <a16:creationId xmlns:a16="http://schemas.microsoft.com/office/drawing/2014/main" id="{1D4F6D91-1BE2-83FB-7A88-973A446DD79C}"/>
                </a:ext>
              </a:extLst>
            </p:cNvPr>
            <p:cNvCxnSpPr/>
            <p:nvPr/>
          </p:nvCxnSpPr>
          <p:spPr>
            <a:xfrm>
              <a:off x="684227" y="171715"/>
              <a:ext cx="0" cy="651146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3" name="Straight Connector 38">
              <a:extLst>
                <a:ext uri="{FF2B5EF4-FFF2-40B4-BE49-F238E27FC236}">
                  <a16:creationId xmlns:a16="http://schemas.microsoft.com/office/drawing/2014/main" id="{6628F374-357A-EC00-091F-4AD7B89A5390}"/>
                </a:ext>
              </a:extLst>
            </p:cNvPr>
            <p:cNvCxnSpPr/>
            <p:nvPr/>
          </p:nvCxnSpPr>
          <p:spPr>
            <a:xfrm>
              <a:off x="11508409" y="173269"/>
              <a:ext cx="0" cy="6511461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36EC3E2D-1E18-4232-2C3B-D6C15B082B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3587" y="713680"/>
            <a:ext cx="4434821" cy="3020519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E5007554-91B8-EDB3-F8F2-70DCE07C0FF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698668" y="713680"/>
            <a:ext cx="5304973" cy="5430649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6" name="Right Triangle 39">
            <a:extLst>
              <a:ext uri="{FF2B5EF4-FFF2-40B4-BE49-F238E27FC236}">
                <a16:creationId xmlns:a16="http://schemas.microsoft.com/office/drawing/2014/main" id="{30F10A22-311C-C360-3622-EC9FD856D327}"/>
              </a:ext>
            </a:extLst>
          </p:cNvPr>
          <p:cNvSpPr/>
          <p:nvPr/>
        </p:nvSpPr>
        <p:spPr>
          <a:xfrm rot="13499997">
            <a:off x="-281091" y="3143284"/>
            <a:ext cx="568290" cy="5682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1EBE9B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randview"/>
            </a:endParaRP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E491CBDC-E4C9-8AE5-96AD-84C66AFABF2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3587" y="3970333"/>
            <a:ext cx="4434821" cy="2173995"/>
          </a:xfrm>
        </p:spPr>
        <p:txBody>
          <a:bodyPr/>
          <a:lstStyle>
            <a:lvl1pPr marL="0" indent="0">
              <a:buNone/>
              <a:defRPr sz="2400" i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Date Placeholder 4">
            <a:extLst>
              <a:ext uri="{FF2B5EF4-FFF2-40B4-BE49-F238E27FC236}">
                <a16:creationId xmlns:a16="http://schemas.microsoft.com/office/drawing/2014/main" id="{ED8F8A3A-E168-EFF7-B4A0-1CD831D23C5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EAC015-CF1F-4987-BA9D-4336F46DFA26}" type="datetime1">
              <a:rPr lang="en-US"/>
              <a:pPr lvl="0"/>
              <a:t>10/14/2023</a:t>
            </a:fld>
            <a:endParaRPr lang="en-US"/>
          </a:p>
        </p:txBody>
      </p:sp>
      <p:sp>
        <p:nvSpPr>
          <p:cNvPr id="39" name="Footer Placeholder 5">
            <a:extLst>
              <a:ext uri="{FF2B5EF4-FFF2-40B4-BE49-F238E27FC236}">
                <a16:creationId xmlns:a16="http://schemas.microsoft.com/office/drawing/2014/main" id="{2D14C56A-48BA-F204-37E9-B607F28DF3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0" name="Slide Number Placeholder 6">
            <a:extLst>
              <a:ext uri="{FF2B5EF4-FFF2-40B4-BE49-F238E27FC236}">
                <a16:creationId xmlns:a16="http://schemas.microsoft.com/office/drawing/2014/main" id="{7D89CF98-38A9-076B-2E28-7DA6609848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214A8A-8158-443A-9AE3-4E6D0E9CB0E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2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>
            <a:extLst>
              <a:ext uri="{FF2B5EF4-FFF2-40B4-BE49-F238E27FC236}">
                <a16:creationId xmlns:a16="http://schemas.microsoft.com/office/drawing/2014/main" id="{1007E352-A1C8-3797-8522-213143E8A91B}"/>
              </a:ext>
            </a:extLst>
          </p:cNvPr>
          <p:cNvGrpSpPr/>
          <p:nvPr/>
        </p:nvGrpSpPr>
        <p:grpSpPr>
          <a:xfrm>
            <a:off x="-6217" y="0"/>
            <a:ext cx="12214828" cy="6858000"/>
            <a:chOff x="-6217" y="0"/>
            <a:chExt cx="12214828" cy="6858000"/>
          </a:xfrm>
        </p:grpSpPr>
        <p:cxnSp>
          <p:nvCxnSpPr>
            <p:cNvPr id="3" name="Straight Connector 39">
              <a:extLst>
                <a:ext uri="{FF2B5EF4-FFF2-40B4-BE49-F238E27FC236}">
                  <a16:creationId xmlns:a16="http://schemas.microsoft.com/office/drawing/2014/main" id="{F0B98B49-2C3F-E4A9-7D20-4FAD0C8D4186}"/>
                </a:ext>
              </a:extLst>
            </p:cNvPr>
            <p:cNvCxnSpPr/>
            <p:nvPr/>
          </p:nvCxnSpPr>
          <p:spPr>
            <a:xfrm>
              <a:off x="-6217" y="6686284"/>
              <a:ext cx="12192005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4" name="Straight Connector 40">
              <a:extLst>
                <a:ext uri="{FF2B5EF4-FFF2-40B4-BE49-F238E27FC236}">
                  <a16:creationId xmlns:a16="http://schemas.microsoft.com/office/drawing/2014/main" id="{D9CDEB7E-D4B8-09F4-3451-9C509E7E1CEC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5" name="Straight Connector 41">
              <a:extLst>
                <a:ext uri="{FF2B5EF4-FFF2-40B4-BE49-F238E27FC236}">
                  <a16:creationId xmlns:a16="http://schemas.microsoft.com/office/drawing/2014/main" id="{3A891D1E-544F-65FF-6ADC-C3F2DF6E56CE}"/>
                </a:ext>
              </a:extLst>
            </p:cNvPr>
            <p:cNvCxnSpPr/>
            <p:nvPr/>
          </p:nvCxnSpPr>
          <p:spPr>
            <a:xfrm>
              <a:off x="11993261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6" name="Straight Connector 42">
              <a:extLst>
                <a:ext uri="{FF2B5EF4-FFF2-40B4-BE49-F238E27FC236}">
                  <a16:creationId xmlns:a16="http://schemas.microsoft.com/office/drawing/2014/main" id="{D73FF2DA-D843-708A-B37F-95ADA481ADBD}"/>
                </a:ext>
              </a:extLst>
            </p:cNvPr>
            <p:cNvCxnSpPr/>
            <p:nvPr/>
          </p:nvCxnSpPr>
          <p:spPr>
            <a:xfrm>
              <a:off x="192526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7" name="Straight Connector 43">
              <a:extLst>
                <a:ext uri="{FF2B5EF4-FFF2-40B4-BE49-F238E27FC236}">
                  <a16:creationId xmlns:a16="http://schemas.microsoft.com/office/drawing/2014/main" id="{AC336EDD-9292-51ED-1FAC-902079A77892}"/>
                </a:ext>
              </a:extLst>
            </p:cNvPr>
            <p:cNvCxnSpPr/>
            <p:nvPr/>
          </p:nvCxnSpPr>
          <p:spPr>
            <a:xfrm>
              <a:off x="1175918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8" name="Straight Connector 44">
              <a:extLst>
                <a:ext uri="{FF2B5EF4-FFF2-40B4-BE49-F238E27FC236}">
                  <a16:creationId xmlns:a16="http://schemas.microsoft.com/office/drawing/2014/main" id="{22C6FC0F-2039-75B9-6AB3-84F7FB1F80E8}"/>
                </a:ext>
              </a:extLst>
            </p:cNvPr>
            <p:cNvCxnSpPr/>
            <p:nvPr/>
          </p:nvCxnSpPr>
          <p:spPr>
            <a:xfrm>
              <a:off x="2159319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9" name="Straight Connector 47">
              <a:extLst>
                <a:ext uri="{FF2B5EF4-FFF2-40B4-BE49-F238E27FC236}">
                  <a16:creationId xmlns:a16="http://schemas.microsoft.com/office/drawing/2014/main" id="{4F141B27-657A-8CF6-50E8-12CEAF0824CB}"/>
                </a:ext>
              </a:extLst>
            </p:cNvPr>
            <p:cNvCxnSpPr/>
            <p:nvPr/>
          </p:nvCxnSpPr>
          <p:spPr>
            <a:xfrm>
              <a:off x="3142710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0" name="Straight Connector 48">
              <a:extLst>
                <a:ext uri="{FF2B5EF4-FFF2-40B4-BE49-F238E27FC236}">
                  <a16:creationId xmlns:a16="http://schemas.microsoft.com/office/drawing/2014/main" id="{0ABBA51D-013B-032B-D8AF-B50E8BE7CDE7}"/>
                </a:ext>
              </a:extLst>
            </p:cNvPr>
            <p:cNvCxnSpPr/>
            <p:nvPr/>
          </p:nvCxnSpPr>
          <p:spPr>
            <a:xfrm>
              <a:off x="4126101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1" name="Straight Connector 49">
              <a:extLst>
                <a:ext uri="{FF2B5EF4-FFF2-40B4-BE49-F238E27FC236}">
                  <a16:creationId xmlns:a16="http://schemas.microsoft.com/office/drawing/2014/main" id="{17B2410D-078C-2CAE-4900-8CEB2AD54F08}"/>
                </a:ext>
              </a:extLst>
            </p:cNvPr>
            <p:cNvCxnSpPr/>
            <p:nvPr/>
          </p:nvCxnSpPr>
          <p:spPr>
            <a:xfrm>
              <a:off x="5109493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2" name="Straight Connector 50">
              <a:extLst>
                <a:ext uri="{FF2B5EF4-FFF2-40B4-BE49-F238E27FC236}">
                  <a16:creationId xmlns:a16="http://schemas.microsoft.com/office/drawing/2014/main" id="{8565A460-040A-3A3A-212A-9132CFAE6841}"/>
                </a:ext>
              </a:extLst>
            </p:cNvPr>
            <p:cNvCxnSpPr/>
            <p:nvPr/>
          </p:nvCxnSpPr>
          <p:spPr>
            <a:xfrm>
              <a:off x="6092894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3" name="Straight Connector 51">
              <a:extLst>
                <a:ext uri="{FF2B5EF4-FFF2-40B4-BE49-F238E27FC236}">
                  <a16:creationId xmlns:a16="http://schemas.microsoft.com/office/drawing/2014/main" id="{7E59C4D9-7642-A8C6-0E49-C41BAF9E82C7}"/>
                </a:ext>
              </a:extLst>
            </p:cNvPr>
            <p:cNvCxnSpPr/>
            <p:nvPr/>
          </p:nvCxnSpPr>
          <p:spPr>
            <a:xfrm>
              <a:off x="7076285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4" name="Straight Connector 52">
              <a:extLst>
                <a:ext uri="{FF2B5EF4-FFF2-40B4-BE49-F238E27FC236}">
                  <a16:creationId xmlns:a16="http://schemas.microsoft.com/office/drawing/2014/main" id="{B482080D-84E4-6480-BF37-6446B4192F5C}"/>
                </a:ext>
              </a:extLst>
            </p:cNvPr>
            <p:cNvCxnSpPr/>
            <p:nvPr/>
          </p:nvCxnSpPr>
          <p:spPr>
            <a:xfrm>
              <a:off x="8059677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5" name="Straight Connector 53">
              <a:extLst>
                <a:ext uri="{FF2B5EF4-FFF2-40B4-BE49-F238E27FC236}">
                  <a16:creationId xmlns:a16="http://schemas.microsoft.com/office/drawing/2014/main" id="{52D10ECE-BCA7-17A1-87ED-3E634264DDDB}"/>
                </a:ext>
              </a:extLst>
            </p:cNvPr>
            <p:cNvCxnSpPr/>
            <p:nvPr/>
          </p:nvCxnSpPr>
          <p:spPr>
            <a:xfrm>
              <a:off x="9043077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6" name="Straight Connector 54">
              <a:extLst>
                <a:ext uri="{FF2B5EF4-FFF2-40B4-BE49-F238E27FC236}">
                  <a16:creationId xmlns:a16="http://schemas.microsoft.com/office/drawing/2014/main" id="{18E9DA4C-B275-A009-0709-A98FF6D99B22}"/>
                </a:ext>
              </a:extLst>
            </p:cNvPr>
            <p:cNvCxnSpPr/>
            <p:nvPr/>
          </p:nvCxnSpPr>
          <p:spPr>
            <a:xfrm>
              <a:off x="10026469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7" name="Straight Connector 55">
              <a:extLst>
                <a:ext uri="{FF2B5EF4-FFF2-40B4-BE49-F238E27FC236}">
                  <a16:creationId xmlns:a16="http://schemas.microsoft.com/office/drawing/2014/main" id="{28D72377-9008-1F3E-848F-A56C13D70B23}"/>
                </a:ext>
              </a:extLst>
            </p:cNvPr>
            <p:cNvCxnSpPr/>
            <p:nvPr/>
          </p:nvCxnSpPr>
          <p:spPr>
            <a:xfrm>
              <a:off x="11009860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8" name="Straight Connector 56">
              <a:extLst>
                <a:ext uri="{FF2B5EF4-FFF2-40B4-BE49-F238E27FC236}">
                  <a16:creationId xmlns:a16="http://schemas.microsoft.com/office/drawing/2014/main" id="{2411194E-D026-8CCA-CF7B-56B527A9E616}"/>
                </a:ext>
              </a:extLst>
            </p:cNvPr>
            <p:cNvCxnSpPr/>
            <p:nvPr/>
          </p:nvCxnSpPr>
          <p:spPr>
            <a:xfrm>
              <a:off x="12185788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9" name="Straight Connector 57">
              <a:extLst>
                <a:ext uri="{FF2B5EF4-FFF2-40B4-BE49-F238E27FC236}">
                  <a16:creationId xmlns:a16="http://schemas.microsoft.com/office/drawing/2014/main" id="{69DE051E-15E2-3DD2-0E6B-B61284D07807}"/>
                </a:ext>
              </a:extLst>
            </p:cNvPr>
            <p:cNvCxnSpPr/>
            <p:nvPr/>
          </p:nvCxnSpPr>
          <p:spPr>
            <a:xfrm>
              <a:off x="0" y="171715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0" name="Straight Connector 58">
              <a:extLst>
                <a:ext uri="{FF2B5EF4-FFF2-40B4-BE49-F238E27FC236}">
                  <a16:creationId xmlns:a16="http://schemas.microsoft.com/office/drawing/2014/main" id="{586BF9C0-98B3-1868-15CE-E9C90DF0C6C4}"/>
                </a:ext>
              </a:extLst>
            </p:cNvPr>
            <p:cNvCxnSpPr/>
            <p:nvPr/>
          </p:nvCxnSpPr>
          <p:spPr>
            <a:xfrm>
              <a:off x="0" y="714594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1" name="Straight Connector 59">
              <a:extLst>
                <a:ext uri="{FF2B5EF4-FFF2-40B4-BE49-F238E27FC236}">
                  <a16:creationId xmlns:a16="http://schemas.microsoft.com/office/drawing/2014/main" id="{73436414-7A17-B02D-6C84-BAF7A93374CC}"/>
                </a:ext>
              </a:extLst>
            </p:cNvPr>
            <p:cNvCxnSpPr/>
            <p:nvPr/>
          </p:nvCxnSpPr>
          <p:spPr>
            <a:xfrm>
              <a:off x="0" y="1257473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2" name="Straight Connector 60">
              <a:extLst>
                <a:ext uri="{FF2B5EF4-FFF2-40B4-BE49-F238E27FC236}">
                  <a16:creationId xmlns:a16="http://schemas.microsoft.com/office/drawing/2014/main" id="{EDB4D843-9310-753D-385D-C640C9C63B5F}"/>
                </a:ext>
              </a:extLst>
            </p:cNvPr>
            <p:cNvCxnSpPr/>
            <p:nvPr/>
          </p:nvCxnSpPr>
          <p:spPr>
            <a:xfrm>
              <a:off x="0" y="1800362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3" name="Straight Connector 61">
              <a:extLst>
                <a:ext uri="{FF2B5EF4-FFF2-40B4-BE49-F238E27FC236}">
                  <a16:creationId xmlns:a16="http://schemas.microsoft.com/office/drawing/2014/main" id="{E71F2ADF-F15A-9364-E88E-A24FE4CBC635}"/>
                </a:ext>
              </a:extLst>
            </p:cNvPr>
            <p:cNvCxnSpPr/>
            <p:nvPr/>
          </p:nvCxnSpPr>
          <p:spPr>
            <a:xfrm>
              <a:off x="0" y="2343241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4" name="Straight Connector 62">
              <a:extLst>
                <a:ext uri="{FF2B5EF4-FFF2-40B4-BE49-F238E27FC236}">
                  <a16:creationId xmlns:a16="http://schemas.microsoft.com/office/drawing/2014/main" id="{B87C1A24-D10E-1D32-CF69-D305C13DE2B9}"/>
                </a:ext>
              </a:extLst>
            </p:cNvPr>
            <p:cNvCxnSpPr/>
            <p:nvPr/>
          </p:nvCxnSpPr>
          <p:spPr>
            <a:xfrm>
              <a:off x="0" y="2886120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5" name="Straight Connector 63">
              <a:extLst>
                <a:ext uri="{FF2B5EF4-FFF2-40B4-BE49-F238E27FC236}">
                  <a16:creationId xmlns:a16="http://schemas.microsoft.com/office/drawing/2014/main" id="{6EA6E066-6177-9949-CC0F-0867338BADD0}"/>
                </a:ext>
              </a:extLst>
            </p:cNvPr>
            <p:cNvCxnSpPr/>
            <p:nvPr/>
          </p:nvCxnSpPr>
          <p:spPr>
            <a:xfrm>
              <a:off x="0" y="3429000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6" name="Straight Connector 64">
              <a:extLst>
                <a:ext uri="{FF2B5EF4-FFF2-40B4-BE49-F238E27FC236}">
                  <a16:creationId xmlns:a16="http://schemas.microsoft.com/office/drawing/2014/main" id="{D37619A1-3C23-D363-5F6B-3F43DE275B70}"/>
                </a:ext>
              </a:extLst>
            </p:cNvPr>
            <p:cNvCxnSpPr/>
            <p:nvPr/>
          </p:nvCxnSpPr>
          <p:spPr>
            <a:xfrm>
              <a:off x="0" y="3971879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7" name="Straight Connector 65">
              <a:extLst>
                <a:ext uri="{FF2B5EF4-FFF2-40B4-BE49-F238E27FC236}">
                  <a16:creationId xmlns:a16="http://schemas.microsoft.com/office/drawing/2014/main" id="{60852807-8898-3816-B5FF-1C8E58135F93}"/>
                </a:ext>
              </a:extLst>
            </p:cNvPr>
            <p:cNvCxnSpPr/>
            <p:nvPr/>
          </p:nvCxnSpPr>
          <p:spPr>
            <a:xfrm>
              <a:off x="0" y="4514767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8" name="Straight Connector 66">
              <a:extLst>
                <a:ext uri="{FF2B5EF4-FFF2-40B4-BE49-F238E27FC236}">
                  <a16:creationId xmlns:a16="http://schemas.microsoft.com/office/drawing/2014/main" id="{FFE13D5A-4973-B8CD-291E-B625C24FA5F8}"/>
                </a:ext>
              </a:extLst>
            </p:cNvPr>
            <p:cNvCxnSpPr/>
            <p:nvPr/>
          </p:nvCxnSpPr>
          <p:spPr>
            <a:xfrm>
              <a:off x="0" y="5057646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9" name="Straight Connector 67">
              <a:extLst>
                <a:ext uri="{FF2B5EF4-FFF2-40B4-BE49-F238E27FC236}">
                  <a16:creationId xmlns:a16="http://schemas.microsoft.com/office/drawing/2014/main" id="{C03167F3-C225-DC40-65DA-E73CF396C817}"/>
                </a:ext>
              </a:extLst>
            </p:cNvPr>
            <p:cNvCxnSpPr/>
            <p:nvPr/>
          </p:nvCxnSpPr>
          <p:spPr>
            <a:xfrm>
              <a:off x="0" y="5600526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0" name="Straight Connector 68">
              <a:extLst>
                <a:ext uri="{FF2B5EF4-FFF2-40B4-BE49-F238E27FC236}">
                  <a16:creationId xmlns:a16="http://schemas.microsoft.com/office/drawing/2014/main" id="{4FD98811-3837-C7DA-5A80-56024117914C}"/>
                </a:ext>
              </a:extLst>
            </p:cNvPr>
            <p:cNvCxnSpPr/>
            <p:nvPr/>
          </p:nvCxnSpPr>
          <p:spPr>
            <a:xfrm>
              <a:off x="0" y="6858000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1" name="Straight Connector 69">
              <a:extLst>
                <a:ext uri="{FF2B5EF4-FFF2-40B4-BE49-F238E27FC236}">
                  <a16:creationId xmlns:a16="http://schemas.microsoft.com/office/drawing/2014/main" id="{C728C55D-E4A0-3F26-EE6A-6CDAE66F7C4E}"/>
                </a:ext>
              </a:extLst>
            </p:cNvPr>
            <p:cNvCxnSpPr/>
            <p:nvPr/>
          </p:nvCxnSpPr>
          <p:spPr>
            <a:xfrm>
              <a:off x="16614" y="6143405"/>
              <a:ext cx="12191997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2" name="Straight Connector 70">
              <a:extLst>
                <a:ext uri="{FF2B5EF4-FFF2-40B4-BE49-F238E27FC236}">
                  <a16:creationId xmlns:a16="http://schemas.microsoft.com/office/drawing/2014/main" id="{0EBA8959-E88B-3FA6-3E15-97E3D55F15CD}"/>
                </a:ext>
              </a:extLst>
            </p:cNvPr>
            <p:cNvCxnSpPr/>
            <p:nvPr/>
          </p:nvCxnSpPr>
          <p:spPr>
            <a:xfrm>
              <a:off x="684227" y="171715"/>
              <a:ext cx="0" cy="651146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3" name="Straight Connector 71">
              <a:extLst>
                <a:ext uri="{FF2B5EF4-FFF2-40B4-BE49-F238E27FC236}">
                  <a16:creationId xmlns:a16="http://schemas.microsoft.com/office/drawing/2014/main" id="{D6E420CD-6004-36AA-965D-D6FC381C45FA}"/>
                </a:ext>
              </a:extLst>
            </p:cNvPr>
            <p:cNvCxnSpPr/>
            <p:nvPr/>
          </p:nvCxnSpPr>
          <p:spPr>
            <a:xfrm>
              <a:off x="11508409" y="173269"/>
              <a:ext cx="0" cy="6511461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</p:grpSp>
      <p:sp>
        <p:nvSpPr>
          <p:cNvPr id="34" name="Title Placeholder 1">
            <a:extLst>
              <a:ext uri="{FF2B5EF4-FFF2-40B4-BE49-F238E27FC236}">
                <a16:creationId xmlns:a16="http://schemas.microsoft.com/office/drawing/2014/main" id="{79E1DE61-1AA7-7794-4EBD-179B127FDA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1076" y="725951"/>
            <a:ext cx="10325002" cy="14424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38ADED58-9E02-D787-BDAF-FC5A1500F3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1076" y="2340132"/>
            <a:ext cx="10325002" cy="356443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Date Placeholder 3">
            <a:extLst>
              <a:ext uri="{FF2B5EF4-FFF2-40B4-BE49-F238E27FC236}">
                <a16:creationId xmlns:a16="http://schemas.microsoft.com/office/drawing/2014/main" id="{F0F3AD59-E2CB-C444-5C06-FA25804F03C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83587" y="6215871"/>
            <a:ext cx="3843780" cy="4171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Grandview"/>
              </a:defRPr>
            </a:lvl1pPr>
          </a:lstStyle>
          <a:p>
            <a:pPr lvl="0"/>
            <a:fld id="{FDCC740D-A4D6-410B-9759-4F910598D500}" type="datetime1">
              <a:rPr lang="en-US"/>
              <a:pPr lvl="0"/>
              <a:t>10/14/2023</a:t>
            </a:fld>
            <a:endParaRPr lang="en-US"/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9110DE91-C611-DC0D-1FB8-AFA4BDAE696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91076" y="236363"/>
            <a:ext cx="4114800" cy="4171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Grandview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4A92947D-4A34-A16C-3DCF-AD08F248950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003651" y="6215871"/>
            <a:ext cx="979148" cy="41712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Grandview"/>
              </a:defRPr>
            </a:lvl1pPr>
          </a:lstStyle>
          <a:p>
            <a:pPr lvl="0"/>
            <a:fld id="{F69A22A1-60D9-4345-B411-9E3CA4C387A5}" type="slidenum">
              <a:t>‹N°›</a:t>
            </a:fld>
            <a:endParaRPr lang="en-US"/>
          </a:p>
        </p:txBody>
      </p:sp>
      <p:sp>
        <p:nvSpPr>
          <p:cNvPr id="39" name="Right Triangle 6">
            <a:extLst>
              <a:ext uri="{FF2B5EF4-FFF2-40B4-BE49-F238E27FC236}">
                <a16:creationId xmlns:a16="http://schemas.microsoft.com/office/drawing/2014/main" id="{37AE79F7-C6EE-8C74-7B3D-989FD09CC8A4}"/>
              </a:ext>
            </a:extLst>
          </p:cNvPr>
          <p:cNvSpPr/>
          <p:nvPr/>
        </p:nvSpPr>
        <p:spPr>
          <a:xfrm rot="13499997">
            <a:off x="-281091" y="1516201"/>
            <a:ext cx="568290" cy="5682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1EBE9B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randview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2A2735"/>
          </a:solidFill>
          <a:uFillTx/>
          <a:latin typeface="Grandview"/>
        </a:defRPr>
      </a:lvl1pPr>
    </p:titleStyle>
    <p:bodyStyle>
      <a:lvl1pPr marL="228600" marR="0" lvl="0" indent="-228600" algn="l" defTabSz="914400" rtl="0" fontAlgn="auto" hangingPunct="1">
        <a:lnSpc>
          <a:spcPct val="110000"/>
        </a:lnSpc>
        <a:spcBef>
          <a:spcPts val="1000"/>
        </a:spcBef>
        <a:spcAft>
          <a:spcPts val="0"/>
        </a:spcAft>
        <a:buClr>
          <a:srgbClr val="8D87A6"/>
        </a:buClr>
        <a:buSzPct val="75000"/>
        <a:buFont typeface="Wingdings" pitchFamily="2"/>
        <a:buChar char="§"/>
        <a:tabLst/>
        <a:defRPr lang="en-US" sz="2000" b="0" i="0" u="none" strike="noStrike" kern="1200" cap="none" spc="0" baseline="0">
          <a:solidFill>
            <a:srgbClr val="2A2735"/>
          </a:solidFill>
          <a:uFillTx/>
          <a:latin typeface="Grandview"/>
        </a:defRPr>
      </a:lvl1pPr>
      <a:lvl2pPr marL="457200" marR="0" lvl="1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Clr>
          <a:srgbClr val="8D87A6"/>
        </a:buClr>
        <a:buSzPct val="75000"/>
        <a:buFont typeface="Wingdings" pitchFamily="2"/>
        <a:buChar char="§"/>
        <a:tabLst/>
        <a:defRPr lang="en-US" sz="1800" b="0" i="0" u="none" strike="noStrike" kern="1200" cap="none" spc="0" baseline="0">
          <a:solidFill>
            <a:srgbClr val="2A2735"/>
          </a:solidFill>
          <a:uFillTx/>
          <a:latin typeface="Grandview"/>
        </a:defRPr>
      </a:lvl2pPr>
      <a:lvl3pPr marL="685800" marR="0" lvl="2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Clr>
          <a:srgbClr val="8D87A6"/>
        </a:buClr>
        <a:buSzPct val="75000"/>
        <a:buFont typeface="Wingdings" pitchFamily="2"/>
        <a:buChar char="§"/>
        <a:tabLst/>
        <a:defRPr lang="en-US" sz="1600" b="0" i="0" u="none" strike="noStrike" kern="1200" cap="none" spc="0" baseline="0">
          <a:solidFill>
            <a:srgbClr val="2A2735"/>
          </a:solidFill>
          <a:uFillTx/>
          <a:latin typeface="Grandview"/>
        </a:defRPr>
      </a:lvl3pPr>
      <a:lvl4pPr marL="914400" marR="0" lvl="3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Clr>
          <a:srgbClr val="8D87A6"/>
        </a:buClr>
        <a:buSzPct val="75000"/>
        <a:buFont typeface="Wingdings" pitchFamily="2"/>
        <a:buChar char="§"/>
        <a:tabLst/>
        <a:defRPr lang="en-US" sz="1400" b="0" i="0" u="none" strike="noStrike" kern="1200" cap="none" spc="0" baseline="0">
          <a:solidFill>
            <a:srgbClr val="2A2735"/>
          </a:solidFill>
          <a:uFillTx/>
          <a:latin typeface="Grandview"/>
        </a:defRPr>
      </a:lvl4pPr>
      <a:lvl5pPr marL="1143000" marR="0" lvl="4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Clr>
          <a:srgbClr val="8D87A6"/>
        </a:buClr>
        <a:buSzPct val="75000"/>
        <a:buFont typeface="Wingdings" pitchFamily="2"/>
        <a:buChar char="§"/>
        <a:tabLst/>
        <a:defRPr lang="en-US" sz="1400" b="0" i="0" u="none" strike="noStrike" kern="1200" cap="none" spc="0" baseline="0">
          <a:solidFill>
            <a:srgbClr val="2A2735"/>
          </a:solidFill>
          <a:uFillTx/>
          <a:latin typeface="Grandview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F8BF78F9-5272-F30B-C340-C1BC22C825B9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Grandview"/>
            </a:endParaRPr>
          </a:p>
        </p:txBody>
      </p:sp>
      <p:grpSp>
        <p:nvGrpSpPr>
          <p:cNvPr id="3" name="Group 26">
            <a:extLst>
              <a:ext uri="{FF2B5EF4-FFF2-40B4-BE49-F238E27FC236}">
                <a16:creationId xmlns:a16="http://schemas.microsoft.com/office/drawing/2014/main" id="{DBB032C1-6DA5-2F5F-FE51-8C23CCD9FC35}"/>
              </a:ext>
            </a:extLst>
          </p:cNvPr>
          <p:cNvGrpSpPr/>
          <p:nvPr/>
        </p:nvGrpSpPr>
        <p:grpSpPr>
          <a:xfrm>
            <a:off x="-6217" y="0"/>
            <a:ext cx="12214828" cy="6858000"/>
            <a:chOff x="-6217" y="0"/>
            <a:chExt cx="12214828" cy="6858000"/>
          </a:xfrm>
        </p:grpSpPr>
        <p:cxnSp>
          <p:nvCxnSpPr>
            <p:cNvPr id="4" name="Straight Connector 27">
              <a:extLst>
                <a:ext uri="{FF2B5EF4-FFF2-40B4-BE49-F238E27FC236}">
                  <a16:creationId xmlns:a16="http://schemas.microsoft.com/office/drawing/2014/main" id="{84285807-63E3-FDE9-092E-016BADE55AE8}"/>
                </a:ext>
              </a:extLst>
            </p:cNvPr>
            <p:cNvCxnSpPr/>
            <p:nvPr/>
          </p:nvCxnSpPr>
          <p:spPr>
            <a:xfrm>
              <a:off x="-6217" y="6686284"/>
              <a:ext cx="12192005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5" name="Straight Connector 28">
              <a:extLst>
                <a:ext uri="{FF2B5EF4-FFF2-40B4-BE49-F238E27FC236}">
                  <a16:creationId xmlns:a16="http://schemas.microsoft.com/office/drawing/2014/main" id="{42D6AF42-38B6-F2F0-84B7-5A968D9D4B9A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6" name="Straight Connector 29">
              <a:extLst>
                <a:ext uri="{FF2B5EF4-FFF2-40B4-BE49-F238E27FC236}">
                  <a16:creationId xmlns:a16="http://schemas.microsoft.com/office/drawing/2014/main" id="{8D544769-A5C7-2A57-1C8B-806D139F1B47}"/>
                </a:ext>
              </a:extLst>
            </p:cNvPr>
            <p:cNvCxnSpPr/>
            <p:nvPr/>
          </p:nvCxnSpPr>
          <p:spPr>
            <a:xfrm>
              <a:off x="11993261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7" name="Straight Connector 30">
              <a:extLst>
                <a:ext uri="{FF2B5EF4-FFF2-40B4-BE49-F238E27FC236}">
                  <a16:creationId xmlns:a16="http://schemas.microsoft.com/office/drawing/2014/main" id="{75334918-86A8-64ED-6563-ECAC1403390C}"/>
                </a:ext>
              </a:extLst>
            </p:cNvPr>
            <p:cNvCxnSpPr/>
            <p:nvPr/>
          </p:nvCxnSpPr>
          <p:spPr>
            <a:xfrm>
              <a:off x="192526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8" name="Straight Connector 31">
              <a:extLst>
                <a:ext uri="{FF2B5EF4-FFF2-40B4-BE49-F238E27FC236}">
                  <a16:creationId xmlns:a16="http://schemas.microsoft.com/office/drawing/2014/main" id="{5FB669B1-0ECB-0645-3E9F-1CFB25C63596}"/>
                </a:ext>
              </a:extLst>
            </p:cNvPr>
            <p:cNvCxnSpPr/>
            <p:nvPr/>
          </p:nvCxnSpPr>
          <p:spPr>
            <a:xfrm>
              <a:off x="1175918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9" name="Straight Connector 32">
              <a:extLst>
                <a:ext uri="{FF2B5EF4-FFF2-40B4-BE49-F238E27FC236}">
                  <a16:creationId xmlns:a16="http://schemas.microsoft.com/office/drawing/2014/main" id="{978A69A4-639A-9ADF-8B68-9CC70B9153B9}"/>
                </a:ext>
              </a:extLst>
            </p:cNvPr>
            <p:cNvCxnSpPr/>
            <p:nvPr/>
          </p:nvCxnSpPr>
          <p:spPr>
            <a:xfrm>
              <a:off x="2159319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0" name="Straight Connector 33">
              <a:extLst>
                <a:ext uri="{FF2B5EF4-FFF2-40B4-BE49-F238E27FC236}">
                  <a16:creationId xmlns:a16="http://schemas.microsoft.com/office/drawing/2014/main" id="{C71867D7-5605-61E6-ADCA-0B78957521BE}"/>
                </a:ext>
              </a:extLst>
            </p:cNvPr>
            <p:cNvCxnSpPr/>
            <p:nvPr/>
          </p:nvCxnSpPr>
          <p:spPr>
            <a:xfrm>
              <a:off x="3142710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1" name="Straight Connector 34">
              <a:extLst>
                <a:ext uri="{FF2B5EF4-FFF2-40B4-BE49-F238E27FC236}">
                  <a16:creationId xmlns:a16="http://schemas.microsoft.com/office/drawing/2014/main" id="{E25E8A4A-40D1-81D5-CD90-FCDCF9ADCE72}"/>
                </a:ext>
              </a:extLst>
            </p:cNvPr>
            <p:cNvCxnSpPr/>
            <p:nvPr/>
          </p:nvCxnSpPr>
          <p:spPr>
            <a:xfrm>
              <a:off x="4126101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2" name="Straight Connector 35">
              <a:extLst>
                <a:ext uri="{FF2B5EF4-FFF2-40B4-BE49-F238E27FC236}">
                  <a16:creationId xmlns:a16="http://schemas.microsoft.com/office/drawing/2014/main" id="{69EFCDE4-189E-3C98-2FB2-8A865400F490}"/>
                </a:ext>
              </a:extLst>
            </p:cNvPr>
            <p:cNvCxnSpPr/>
            <p:nvPr/>
          </p:nvCxnSpPr>
          <p:spPr>
            <a:xfrm>
              <a:off x="5109493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3" name="Straight Connector 36">
              <a:extLst>
                <a:ext uri="{FF2B5EF4-FFF2-40B4-BE49-F238E27FC236}">
                  <a16:creationId xmlns:a16="http://schemas.microsoft.com/office/drawing/2014/main" id="{827E8E1B-BFC7-62BD-93F7-CF750696AFA5}"/>
                </a:ext>
              </a:extLst>
            </p:cNvPr>
            <p:cNvCxnSpPr/>
            <p:nvPr/>
          </p:nvCxnSpPr>
          <p:spPr>
            <a:xfrm>
              <a:off x="6092894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4" name="Straight Connector 37">
              <a:extLst>
                <a:ext uri="{FF2B5EF4-FFF2-40B4-BE49-F238E27FC236}">
                  <a16:creationId xmlns:a16="http://schemas.microsoft.com/office/drawing/2014/main" id="{B12C7B5D-6D23-B474-64D3-90507DA34209}"/>
                </a:ext>
              </a:extLst>
            </p:cNvPr>
            <p:cNvCxnSpPr/>
            <p:nvPr/>
          </p:nvCxnSpPr>
          <p:spPr>
            <a:xfrm>
              <a:off x="7076285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5" name="Straight Connector 38">
              <a:extLst>
                <a:ext uri="{FF2B5EF4-FFF2-40B4-BE49-F238E27FC236}">
                  <a16:creationId xmlns:a16="http://schemas.microsoft.com/office/drawing/2014/main" id="{8AF737E7-558D-08DF-E56E-E9DBA8F3D1A8}"/>
                </a:ext>
              </a:extLst>
            </p:cNvPr>
            <p:cNvCxnSpPr/>
            <p:nvPr/>
          </p:nvCxnSpPr>
          <p:spPr>
            <a:xfrm>
              <a:off x="8059677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6" name="Straight Connector 39">
              <a:extLst>
                <a:ext uri="{FF2B5EF4-FFF2-40B4-BE49-F238E27FC236}">
                  <a16:creationId xmlns:a16="http://schemas.microsoft.com/office/drawing/2014/main" id="{BEFF712E-CC49-61EE-44FB-807BC6BFD678}"/>
                </a:ext>
              </a:extLst>
            </p:cNvPr>
            <p:cNvCxnSpPr/>
            <p:nvPr/>
          </p:nvCxnSpPr>
          <p:spPr>
            <a:xfrm>
              <a:off x="9043077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7" name="Straight Connector 40">
              <a:extLst>
                <a:ext uri="{FF2B5EF4-FFF2-40B4-BE49-F238E27FC236}">
                  <a16:creationId xmlns:a16="http://schemas.microsoft.com/office/drawing/2014/main" id="{988D5491-647A-969E-4D89-F4571C7E2B4E}"/>
                </a:ext>
              </a:extLst>
            </p:cNvPr>
            <p:cNvCxnSpPr/>
            <p:nvPr/>
          </p:nvCxnSpPr>
          <p:spPr>
            <a:xfrm>
              <a:off x="10026469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8" name="Straight Connector 41">
              <a:extLst>
                <a:ext uri="{FF2B5EF4-FFF2-40B4-BE49-F238E27FC236}">
                  <a16:creationId xmlns:a16="http://schemas.microsoft.com/office/drawing/2014/main" id="{FB4B3289-FA5A-C5FC-07D4-455A26BA7A57}"/>
                </a:ext>
              </a:extLst>
            </p:cNvPr>
            <p:cNvCxnSpPr/>
            <p:nvPr/>
          </p:nvCxnSpPr>
          <p:spPr>
            <a:xfrm>
              <a:off x="11009860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19" name="Straight Connector 42">
              <a:extLst>
                <a:ext uri="{FF2B5EF4-FFF2-40B4-BE49-F238E27FC236}">
                  <a16:creationId xmlns:a16="http://schemas.microsoft.com/office/drawing/2014/main" id="{6ED4C3EA-4055-7ECF-ABA2-206C86CFBC52}"/>
                </a:ext>
              </a:extLst>
            </p:cNvPr>
            <p:cNvCxnSpPr/>
            <p:nvPr/>
          </p:nvCxnSpPr>
          <p:spPr>
            <a:xfrm>
              <a:off x="12185788" y="0"/>
              <a:ext cx="0" cy="685800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0" name="Straight Connector 43">
              <a:extLst>
                <a:ext uri="{FF2B5EF4-FFF2-40B4-BE49-F238E27FC236}">
                  <a16:creationId xmlns:a16="http://schemas.microsoft.com/office/drawing/2014/main" id="{344904DD-276A-E3C9-928A-FB35C9C45721}"/>
                </a:ext>
              </a:extLst>
            </p:cNvPr>
            <p:cNvCxnSpPr/>
            <p:nvPr/>
          </p:nvCxnSpPr>
          <p:spPr>
            <a:xfrm>
              <a:off x="0" y="171715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1" name="Straight Connector 44">
              <a:extLst>
                <a:ext uri="{FF2B5EF4-FFF2-40B4-BE49-F238E27FC236}">
                  <a16:creationId xmlns:a16="http://schemas.microsoft.com/office/drawing/2014/main" id="{91394111-EB5A-E085-8483-25EDC71052A9}"/>
                </a:ext>
              </a:extLst>
            </p:cNvPr>
            <p:cNvCxnSpPr/>
            <p:nvPr/>
          </p:nvCxnSpPr>
          <p:spPr>
            <a:xfrm>
              <a:off x="0" y="714594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2" name="Straight Connector 45">
              <a:extLst>
                <a:ext uri="{FF2B5EF4-FFF2-40B4-BE49-F238E27FC236}">
                  <a16:creationId xmlns:a16="http://schemas.microsoft.com/office/drawing/2014/main" id="{627BC61E-B772-6E38-AFBE-8E9475440CA2}"/>
                </a:ext>
              </a:extLst>
            </p:cNvPr>
            <p:cNvCxnSpPr/>
            <p:nvPr/>
          </p:nvCxnSpPr>
          <p:spPr>
            <a:xfrm>
              <a:off x="0" y="1257473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3" name="Straight Connector 46">
              <a:extLst>
                <a:ext uri="{FF2B5EF4-FFF2-40B4-BE49-F238E27FC236}">
                  <a16:creationId xmlns:a16="http://schemas.microsoft.com/office/drawing/2014/main" id="{86D1CD60-8C25-5CC9-D496-F419A8348D2B}"/>
                </a:ext>
              </a:extLst>
            </p:cNvPr>
            <p:cNvCxnSpPr/>
            <p:nvPr/>
          </p:nvCxnSpPr>
          <p:spPr>
            <a:xfrm>
              <a:off x="0" y="1800362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4" name="Straight Connector 47">
              <a:extLst>
                <a:ext uri="{FF2B5EF4-FFF2-40B4-BE49-F238E27FC236}">
                  <a16:creationId xmlns:a16="http://schemas.microsoft.com/office/drawing/2014/main" id="{50DDF9B0-4D9B-D5EC-D165-7E1E49CDCBEF}"/>
                </a:ext>
              </a:extLst>
            </p:cNvPr>
            <p:cNvCxnSpPr/>
            <p:nvPr/>
          </p:nvCxnSpPr>
          <p:spPr>
            <a:xfrm>
              <a:off x="0" y="2343241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5" name="Straight Connector 48">
              <a:extLst>
                <a:ext uri="{FF2B5EF4-FFF2-40B4-BE49-F238E27FC236}">
                  <a16:creationId xmlns:a16="http://schemas.microsoft.com/office/drawing/2014/main" id="{F775AB08-B1B3-7838-3C4B-A3A91D851E57}"/>
                </a:ext>
              </a:extLst>
            </p:cNvPr>
            <p:cNvCxnSpPr/>
            <p:nvPr/>
          </p:nvCxnSpPr>
          <p:spPr>
            <a:xfrm>
              <a:off x="0" y="2886120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6" name="Straight Connector 49">
              <a:extLst>
                <a:ext uri="{FF2B5EF4-FFF2-40B4-BE49-F238E27FC236}">
                  <a16:creationId xmlns:a16="http://schemas.microsoft.com/office/drawing/2014/main" id="{66225BFD-231D-45F1-1854-73A807B9ED02}"/>
                </a:ext>
              </a:extLst>
            </p:cNvPr>
            <p:cNvCxnSpPr/>
            <p:nvPr/>
          </p:nvCxnSpPr>
          <p:spPr>
            <a:xfrm>
              <a:off x="0" y="3429000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7" name="Straight Connector 50">
              <a:extLst>
                <a:ext uri="{FF2B5EF4-FFF2-40B4-BE49-F238E27FC236}">
                  <a16:creationId xmlns:a16="http://schemas.microsoft.com/office/drawing/2014/main" id="{C13CBE99-88BD-42FD-B3D6-C3AD28942CB9}"/>
                </a:ext>
              </a:extLst>
            </p:cNvPr>
            <p:cNvCxnSpPr/>
            <p:nvPr/>
          </p:nvCxnSpPr>
          <p:spPr>
            <a:xfrm>
              <a:off x="0" y="3971879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8" name="Straight Connector 51">
              <a:extLst>
                <a:ext uri="{FF2B5EF4-FFF2-40B4-BE49-F238E27FC236}">
                  <a16:creationId xmlns:a16="http://schemas.microsoft.com/office/drawing/2014/main" id="{B1F9837B-3D5F-2B18-2914-26C7FB438072}"/>
                </a:ext>
              </a:extLst>
            </p:cNvPr>
            <p:cNvCxnSpPr/>
            <p:nvPr/>
          </p:nvCxnSpPr>
          <p:spPr>
            <a:xfrm>
              <a:off x="0" y="4514767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29" name="Straight Connector 52">
              <a:extLst>
                <a:ext uri="{FF2B5EF4-FFF2-40B4-BE49-F238E27FC236}">
                  <a16:creationId xmlns:a16="http://schemas.microsoft.com/office/drawing/2014/main" id="{73957ABD-6250-2893-2B12-3AB82A440578}"/>
                </a:ext>
              </a:extLst>
            </p:cNvPr>
            <p:cNvCxnSpPr/>
            <p:nvPr/>
          </p:nvCxnSpPr>
          <p:spPr>
            <a:xfrm>
              <a:off x="0" y="5057646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0" name="Straight Connector 53">
              <a:extLst>
                <a:ext uri="{FF2B5EF4-FFF2-40B4-BE49-F238E27FC236}">
                  <a16:creationId xmlns:a16="http://schemas.microsoft.com/office/drawing/2014/main" id="{66E6FBB7-349F-73BF-EE61-EF75FFDD6319}"/>
                </a:ext>
              </a:extLst>
            </p:cNvPr>
            <p:cNvCxnSpPr/>
            <p:nvPr/>
          </p:nvCxnSpPr>
          <p:spPr>
            <a:xfrm>
              <a:off x="0" y="5600526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1" name="Straight Connector 54">
              <a:extLst>
                <a:ext uri="{FF2B5EF4-FFF2-40B4-BE49-F238E27FC236}">
                  <a16:creationId xmlns:a16="http://schemas.microsoft.com/office/drawing/2014/main" id="{701D1736-641B-92EF-CE5F-6CB2517C56B1}"/>
                </a:ext>
              </a:extLst>
            </p:cNvPr>
            <p:cNvCxnSpPr/>
            <p:nvPr/>
          </p:nvCxnSpPr>
          <p:spPr>
            <a:xfrm>
              <a:off x="0" y="6858000"/>
              <a:ext cx="12191996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2" name="Straight Connector 55">
              <a:extLst>
                <a:ext uri="{FF2B5EF4-FFF2-40B4-BE49-F238E27FC236}">
                  <a16:creationId xmlns:a16="http://schemas.microsoft.com/office/drawing/2014/main" id="{7D042405-1ED7-A24F-422E-F319A2961EB9}"/>
                </a:ext>
              </a:extLst>
            </p:cNvPr>
            <p:cNvCxnSpPr/>
            <p:nvPr/>
          </p:nvCxnSpPr>
          <p:spPr>
            <a:xfrm>
              <a:off x="16614" y="6143405"/>
              <a:ext cx="12191997" cy="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3" name="Straight Connector 56">
              <a:extLst>
                <a:ext uri="{FF2B5EF4-FFF2-40B4-BE49-F238E27FC236}">
                  <a16:creationId xmlns:a16="http://schemas.microsoft.com/office/drawing/2014/main" id="{060F7CB3-40EC-AA73-07FB-3076243F9FC5}"/>
                </a:ext>
              </a:extLst>
            </p:cNvPr>
            <p:cNvCxnSpPr/>
            <p:nvPr/>
          </p:nvCxnSpPr>
          <p:spPr>
            <a:xfrm>
              <a:off x="684227" y="171715"/>
              <a:ext cx="0" cy="6511460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  <p:cxnSp>
          <p:nvCxnSpPr>
            <p:cNvPr id="34" name="Straight Connector 57">
              <a:extLst>
                <a:ext uri="{FF2B5EF4-FFF2-40B4-BE49-F238E27FC236}">
                  <a16:creationId xmlns:a16="http://schemas.microsoft.com/office/drawing/2014/main" id="{F7B9C728-B312-2C37-6A2D-70C0E4A71B2E}"/>
                </a:ext>
              </a:extLst>
            </p:cNvPr>
            <p:cNvCxnSpPr/>
            <p:nvPr/>
          </p:nvCxnSpPr>
          <p:spPr>
            <a:xfrm>
              <a:off x="11508409" y="173269"/>
              <a:ext cx="0" cy="6511461"/>
            </a:xfrm>
            <a:prstGeom prst="straightConnector1">
              <a:avLst/>
            </a:prstGeom>
            <a:noFill/>
            <a:ln w="12701" cap="flat">
              <a:solidFill>
                <a:srgbClr val="BCBCBC">
                  <a:alpha val="29804"/>
                </a:srgbClr>
              </a:solidFill>
              <a:custDash>
                <a:ds d="100000" sp="100000"/>
              </a:custDash>
              <a:miter/>
            </a:ln>
          </p:spPr>
        </p:cxnSp>
      </p:grpSp>
      <p:sp>
        <p:nvSpPr>
          <p:cNvPr id="35" name="Titre 1">
            <a:extLst>
              <a:ext uri="{FF2B5EF4-FFF2-40B4-BE49-F238E27FC236}">
                <a16:creationId xmlns:a16="http://schemas.microsoft.com/office/drawing/2014/main" id="{A57C5797-A081-CB76-73D7-B9EF73B22E4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112608" y="406926"/>
            <a:ext cx="5415524" cy="1873962"/>
          </a:xfrm>
        </p:spPr>
        <p:txBody>
          <a:bodyPr/>
          <a:lstStyle/>
          <a:p>
            <a:pPr lvl="0"/>
            <a:r>
              <a:rPr lang="fr-FR">
                <a:latin typeface="Algerian" pitchFamily="82"/>
              </a:rPr>
              <a:t>Le biais de confirmations</a:t>
            </a:r>
          </a:p>
        </p:txBody>
      </p:sp>
      <p:sp>
        <p:nvSpPr>
          <p:cNvPr id="36" name="Sous-titre 2">
            <a:extLst>
              <a:ext uri="{FF2B5EF4-FFF2-40B4-BE49-F238E27FC236}">
                <a16:creationId xmlns:a16="http://schemas.microsoft.com/office/drawing/2014/main" id="{E006C20E-86D5-CF6D-6979-27D9C14B40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881457" y="2886111"/>
            <a:ext cx="6056171" cy="246076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fr-FR" sz="1700">
                <a:latin typeface="Calibri" pitchFamily="34"/>
                <a:ea typeface="Calibri" pitchFamily="34"/>
                <a:cs typeface="Times New Roman" pitchFamily="18"/>
              </a:rPr>
              <a:t>Le biais de confirmations s’est qu’on a tendance à rechercher et à exploiter des faits qui confirment nos convictions et nos hypothèses et donc à ignorer ou à reprendre en rose ceux qui les contredisent. </a:t>
            </a:r>
          </a:p>
          <a:p>
            <a:pPr lvl="0">
              <a:lnSpc>
                <a:spcPct val="100000"/>
              </a:lnSpc>
            </a:pPr>
            <a:r>
              <a:rPr lang="fr-FR" sz="1700">
                <a:latin typeface="Calibri" pitchFamily="34"/>
                <a:ea typeface="Calibri" pitchFamily="34"/>
                <a:cs typeface="Times New Roman" pitchFamily="18"/>
              </a:rPr>
              <a:t>Par exemple, dans le texte on nous dit  les chercheurs arrivent à une conclusion plus fine que les individus tendent à se conformer progressivement aux opinions émises par leurs semblables, même s’ils n’ont aucune connaissance de leur véracité.</a:t>
            </a:r>
          </a:p>
          <a:p>
            <a:pPr lvl="0">
              <a:lnSpc>
                <a:spcPct val="100000"/>
              </a:lnSpc>
            </a:pPr>
            <a:endParaRPr lang="fr-FR" sz="2200"/>
          </a:p>
        </p:txBody>
      </p:sp>
      <p:pic>
        <p:nvPicPr>
          <p:cNvPr id="37" name="Picture 3" descr="Motif d'aquarelle bleu abstrait sur arrière-plan blanc">
            <a:extLst>
              <a:ext uri="{FF2B5EF4-FFF2-40B4-BE49-F238E27FC236}">
                <a16:creationId xmlns:a16="http://schemas.microsoft.com/office/drawing/2014/main" id="{214300E1-C213-06AE-1651-1F3458EB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42" r="26471" b="-1"/>
          <a:stretch>
            <a:fillRect/>
          </a:stretch>
        </p:blipFill>
        <p:spPr>
          <a:xfrm>
            <a:off x="0" y="9"/>
            <a:ext cx="5854894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8" name="Right Triangle 59">
            <a:extLst>
              <a:ext uri="{FF2B5EF4-FFF2-40B4-BE49-F238E27FC236}">
                <a16:creationId xmlns:a16="http://schemas.microsoft.com/office/drawing/2014/main" id="{0B55137E-3174-2026-747B-BD9307F5FF4C}"/>
              </a:ext>
            </a:extLst>
          </p:cNvPr>
          <p:cNvSpPr>
            <a:spLocks noMove="1" noResize="1"/>
          </p:cNvSpPr>
          <p:nvPr/>
        </p:nvSpPr>
        <p:spPr>
          <a:xfrm rot="18900010">
            <a:off x="6297374" y="-287372"/>
            <a:ext cx="568290" cy="56829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solidFill>
            <a:srgbClr val="1EBE9B">
              <a:alpha val="5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Grandview"/>
            </a:endParaRPr>
          </a:p>
        </p:txBody>
      </p:sp>
      <p:pic>
        <p:nvPicPr>
          <p:cNvPr id="39" name="Image 6">
            <a:extLst>
              <a:ext uri="{FF2B5EF4-FFF2-40B4-BE49-F238E27FC236}">
                <a16:creationId xmlns:a16="http://schemas.microsoft.com/office/drawing/2014/main" id="{9CB60D3F-4CC3-386C-B066-227F9D9E8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17" y="1541934"/>
            <a:ext cx="4397121" cy="385605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theme/theme1.xml><?xml version="1.0" encoding="utf-8"?>
<a:theme xmlns:a="http://schemas.openxmlformats.org/drawingml/2006/main" name="Cosine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81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Algerian</vt:lpstr>
      <vt:lpstr>Arial</vt:lpstr>
      <vt:lpstr>Calibri</vt:lpstr>
      <vt:lpstr>Grandview</vt:lpstr>
      <vt:lpstr>Wingdings</vt:lpstr>
      <vt:lpstr>CosineVTI</vt:lpstr>
      <vt:lpstr>Le biais de confirmations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biais de confirmations</dc:title>
  <dc:creator>Anne-Laure BARLET</dc:creator>
  <cp:lastModifiedBy>Anne-Laure BARLET</cp:lastModifiedBy>
  <cp:revision>1</cp:revision>
  <dcterms:created xsi:type="dcterms:W3CDTF">2023-10-14T09:03:22Z</dcterms:created>
  <dcterms:modified xsi:type="dcterms:W3CDTF">2023-10-14T10:46:36Z</dcterms:modified>
</cp:coreProperties>
</file>