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49" autoAdjust="0"/>
    <p:restoredTop sz="94660"/>
  </p:normalViewPr>
  <p:slideViewPr>
    <p:cSldViewPr snapToGrid="0">
      <p:cViewPr varScale="1">
        <p:scale>
          <a:sx n="95" d="100"/>
          <a:sy n="95" d="100"/>
        </p:scale>
        <p:origin x="1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DDC27A-D6AF-5ECD-7E2B-B7B4974BC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D9A709-BFE0-C1FC-1E8D-FD25E3796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334F2B-8E26-7F6C-C59D-3E493E07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45D8-1950-499F-B9FD-02B99FDF3225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B8F971-9E5B-2CD9-A6D6-148F20314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41BE31-3263-F555-07F8-E7C16BEF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E358-F515-42DF-98D4-D1FBEC02D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64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1FAD4F-2F28-CBFD-13FE-FC1338C5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3F4832-C59F-6A2A-A683-B55786516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2526D7-1E2F-DA15-99E3-9BDE1BFD2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45D8-1950-499F-B9FD-02B99FDF3225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1AD667-74B7-12E2-83B4-0F73BDCE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014567-C215-CDC7-12F0-FEE6EEF3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E358-F515-42DF-98D4-D1FBEC02D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30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A5649FB-F5CC-82A5-B0A4-58F1E7B496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BF6360-69C5-9C12-1476-7BC79154F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14762C-C86C-C052-818E-21172356A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45D8-1950-499F-B9FD-02B99FDF3225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122AD0-B7EB-F320-2650-659F68091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FEDA05-7D16-325F-7203-BAF251DB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E358-F515-42DF-98D4-D1FBEC02D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83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1BF762-4159-31A4-CC00-CF9DE1CD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8FE81E-20F3-593B-5F32-F6058BE83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356CAC-1562-8122-6D23-9831B7A5B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45D8-1950-499F-B9FD-02B99FDF3225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19D744-FDDA-EAD1-B746-59AF20BBD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7AF26F-F12A-3CC8-DF59-1AAD3A1D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E358-F515-42DF-98D4-D1FBEC02D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9142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F503FA-1A03-34E0-D2ED-94A07C2FB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119EBA-21DA-462C-0F5C-14BB25AF0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4B990D-0FC7-22F5-2C8C-B7D2696C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45D8-1950-499F-B9FD-02B99FDF3225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EDB4C0-0093-AD03-301C-9483F732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A78441-B97A-8C39-6D60-B6258371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E358-F515-42DF-98D4-D1FBEC02D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9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BA9FCF-75BE-4909-5F9E-CA38E7776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92989E-FE3A-F947-5FD0-BB69DE5AD6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EC4866-68F0-9BB0-EE82-AD55CA562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EFFCB3-37FA-CABD-0D8C-812351DB3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45D8-1950-499F-B9FD-02B99FDF3225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2B4518-1A11-E0CE-4F53-48ED83F5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A6BC65-9A06-D576-90B8-D9603742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E358-F515-42DF-98D4-D1FBEC02D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8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B7EADF-84A7-4DA4-F039-EADE81961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2CF0E6-6EAF-3133-95E5-EB05F080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C373CE-B11D-33E7-B2CC-3078C598F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2B4C0C6-4227-0C4B-F5FA-E1BA17CFDC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9C81EA1-0D3F-173B-E35A-5CC03636C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BF642A3-7489-DB61-2724-E07DC840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45D8-1950-499F-B9FD-02B99FDF3225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7D88DB0-31A7-E150-F74B-E3E12F5F8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EF77AB0-0D72-4795-C1EA-42C0B9C15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E358-F515-42DF-98D4-D1FBEC02D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30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0D35A1-5D1B-52BD-0520-CB9A6349F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D7AD83C-A15A-AA72-DBEE-53683F2CA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45D8-1950-499F-B9FD-02B99FDF3225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E7C5907-EE50-230E-252F-D7FE9E1B9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BF65032-E966-A9B3-3741-96EDAEAD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E358-F515-42DF-98D4-D1FBEC02D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010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7CCE652-AEC5-891A-2298-BE146C71E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45D8-1950-499F-B9FD-02B99FDF3225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9A731AB-D31E-5A7A-84C4-C45075F28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5032B9-5D28-B4F3-ADE3-E382D36B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E358-F515-42DF-98D4-D1FBEC02D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500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F37581-2B17-CF22-21E0-A2993B75D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41C786-24F7-6014-C511-A0578EB96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19C5C3-4F3D-F5DE-89AD-F65338BE2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D6ED5F-122E-21F6-6E28-04EFDE9AD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45D8-1950-499F-B9FD-02B99FDF3225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D822B6-9426-5C0A-F37B-769F8982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504DC0-3BC7-C359-23ED-A347114B7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E358-F515-42DF-98D4-D1FBEC02D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7988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9C8690-1092-D2A2-72BA-FC71B5726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A989671-694F-76C6-9198-54AC3310D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0E3AA1B-FF36-4063-FEF9-0D210710B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24ECE1-9FBB-676B-0C8E-D4CF59EF0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45D8-1950-499F-B9FD-02B99FDF3225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7557FD-CC36-6526-570F-9244893D0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0FEB1A-EA50-C743-C156-93776FF9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E358-F515-42DF-98D4-D1FBEC02D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60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3593967-DC57-7E91-7E64-F730588EB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DF0E1E-25AA-E8A7-F09C-74C651A9E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36BE06-6EF4-4B84-2A48-536F905C2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445D8-1950-499F-B9FD-02B99FDF3225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BAD3DB-FE2A-A55C-132B-7703111C3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5CC738-7D4F-5794-F20F-3F6F9F1BB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0E358-F515-42DF-98D4-D1FBEC02DD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22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52B8A8-8D6D-0BB8-7ED6-146FA1C71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6000" u="sng" dirty="0"/>
              <a:t>EFFET BULLE</a:t>
            </a:r>
            <a:br>
              <a:rPr lang="fr-FR" dirty="0"/>
            </a:br>
            <a:r>
              <a:rPr lang="fr-FR" sz="3100" dirty="0"/>
              <a:t>Concept développé par le militant d’internet Eli </a:t>
            </a:r>
            <a:r>
              <a:rPr lang="fr-FR" sz="3100" dirty="0" err="1"/>
              <a:t>Parisier</a:t>
            </a:r>
            <a:endParaRPr lang="fr-FR" sz="31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9F2432-9EFB-C479-08F4-EFC844174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1895658"/>
            <a:ext cx="5256212" cy="475308"/>
          </a:xfrm>
        </p:spPr>
        <p:txBody>
          <a:bodyPr>
            <a:normAutofit lnSpcReduction="10000"/>
          </a:bodyPr>
          <a:lstStyle/>
          <a:p>
            <a:r>
              <a:rPr lang="fr-FR" sz="2800" b="0" dirty="0"/>
              <a:t>I</a:t>
            </a:r>
            <a:r>
              <a:rPr lang="fr-FR" sz="2800" b="0" dirty="0">
                <a:latin typeface="+mj-lt"/>
              </a:rPr>
              <a:t>. </a:t>
            </a:r>
            <a:r>
              <a:rPr lang="fr-FR" b="0" u="sng" dirty="0">
                <a:latin typeface="+mj-lt"/>
              </a:rPr>
              <a:t>FILTRAGE D’INFORMATION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3C0AB1-F64E-FDCD-F593-DE84DD880E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2000" dirty="0">
                <a:latin typeface="+mj-lt"/>
              </a:rPr>
              <a:t>Les algorithmes instaurent une hiérarchie dans l’apparition des contenus sur l’interface des utilisateurs</a:t>
            </a:r>
          </a:p>
          <a:p>
            <a:pPr marL="0" indent="0">
              <a:buNone/>
            </a:pPr>
            <a:endParaRPr lang="fr-FR" sz="1600" i="1" dirty="0">
              <a:latin typeface="+mj-lt"/>
            </a:endParaRPr>
          </a:p>
          <a:p>
            <a:pPr marL="0" indent="0">
              <a:buNone/>
            </a:pPr>
            <a:endParaRPr lang="fr-FR" sz="1600" i="1" dirty="0">
              <a:latin typeface="+mj-lt"/>
            </a:endParaRPr>
          </a:p>
          <a:p>
            <a:pPr marL="0" indent="0">
              <a:buNone/>
            </a:pPr>
            <a:endParaRPr lang="fr-FR" sz="1600" i="1" dirty="0">
              <a:latin typeface="+mj-lt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fr-FR" sz="1600" i="1" dirty="0">
                <a:latin typeface="+mj-lt"/>
              </a:rPr>
              <a:t>     Traduction 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fr-FR" sz="1600" i="1" dirty="0">
                <a:latin typeface="+mj-lt"/>
              </a:rPr>
              <a:t>     </a:t>
            </a:r>
            <a:r>
              <a:rPr lang="fr-FR" sz="1600" i="1" u="sng" dirty="0">
                <a:latin typeface="+mj-lt"/>
              </a:rPr>
              <a:t>LA BULLE DE FILTRE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fr-FR" sz="1600" i="1" dirty="0">
                <a:latin typeface="+mj-lt"/>
              </a:rPr>
              <a:t>     ce que Internet vous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fr-FR" sz="1600" i="1" dirty="0">
                <a:latin typeface="+mj-lt"/>
              </a:rPr>
              <a:t>     cache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3A91966-0047-6027-2A9F-335CF0146F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815271"/>
            <a:ext cx="5180012" cy="555695"/>
          </a:xfrm>
        </p:spPr>
        <p:txBody>
          <a:bodyPr>
            <a:normAutofit lnSpcReduction="10000"/>
          </a:bodyPr>
          <a:lstStyle/>
          <a:p>
            <a:pPr algn="ctr"/>
            <a:r>
              <a:rPr lang="fr-FR" sz="2800" b="0" dirty="0"/>
              <a:t>II. </a:t>
            </a:r>
            <a:r>
              <a:rPr lang="fr-FR" b="0" u="sng" dirty="0">
                <a:latin typeface="+mj-lt"/>
              </a:rPr>
              <a:t>ETAT D’ISOLEMENT INTELLECTUEL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E08DB02-CE4B-B13E-13C5-A6E853FFC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505075"/>
            <a:ext cx="5183188" cy="3684588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+mj-lt"/>
              </a:rPr>
              <a:t>Influence les relations sociales</a:t>
            </a:r>
          </a:p>
          <a:p>
            <a:r>
              <a:rPr lang="fr-FR" sz="2000" dirty="0">
                <a:latin typeface="+mj-lt"/>
              </a:rPr>
              <a:t>Réduit le champ informationnel de l’internaute</a:t>
            </a:r>
          </a:p>
        </p:txBody>
      </p:sp>
      <p:pic>
        <p:nvPicPr>
          <p:cNvPr id="1052" name="Picture 28" descr="Measuring the Filter Bubble: How Google is influencing what you click">
            <a:extLst>
              <a:ext uri="{FF2B5EF4-FFF2-40B4-BE49-F238E27FC236}">
                <a16:creationId xmlns:a16="http://schemas.microsoft.com/office/drawing/2014/main" id="{3C9F5EB8-CFEC-0655-E7BC-8170CEC497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2" t="18748" r="6294" b="20509"/>
          <a:stretch/>
        </p:blipFill>
        <p:spPr bwMode="auto">
          <a:xfrm>
            <a:off x="6387403" y="3751607"/>
            <a:ext cx="5256212" cy="24644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56" name="Picture 32" descr="The Filter Bubble: what the internet is hiding from you by Eli Pariser">
            <a:extLst>
              <a:ext uri="{FF2B5EF4-FFF2-40B4-BE49-F238E27FC236}">
                <a16:creationId xmlns:a16="http://schemas.microsoft.com/office/drawing/2014/main" id="{6B6DF0ED-5AAC-896F-597F-F8F869E25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348" y="3295884"/>
            <a:ext cx="2194304" cy="337585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69B9CBF-6B4A-FDBA-A815-B6549C26A4B3}"/>
              </a:ext>
            </a:extLst>
          </p:cNvPr>
          <p:cNvCxnSpPr/>
          <p:nvPr/>
        </p:nvCxnSpPr>
        <p:spPr>
          <a:xfrm>
            <a:off x="5878286" y="1895658"/>
            <a:ext cx="0" cy="4696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8962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58</Words>
  <Application>Microsoft Office PowerPoint</Application>
  <PresentationFormat>Grand écran</PresentationFormat>
  <Paragraphs>13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EFFET BULLE Concept développé par le militant d’internet Eli Parisier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Murielle Raynaud</dc:creator>
  <cp:lastModifiedBy>Murielle Raynaud</cp:lastModifiedBy>
  <cp:revision>5</cp:revision>
  <dcterms:created xsi:type="dcterms:W3CDTF">2023-10-14T17:38:04Z</dcterms:created>
  <dcterms:modified xsi:type="dcterms:W3CDTF">2023-10-14T19:49:22Z</dcterms:modified>
</cp:coreProperties>
</file>