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F0535-7266-22C5-F6F3-7CF6D56BA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64462D-95BB-B57B-AB34-DA5C80829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9C9CE-D92E-7F07-0A57-0461216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7EA9B-B3BC-2288-BFDB-64A64A4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9623B-AED1-345E-92B2-18DACFEE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08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ECE7B-CA10-F303-154B-CBB914C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3D3A79-75FB-21D5-6C8D-526312663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4C08D-BF2F-4CFD-52F7-0F85D28A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D41BD1-8172-48A2-6297-24023BC6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23246-1C89-47B1-A216-E729B395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8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02C77-E958-9D82-FF7E-A69565C26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A9AA9-2A1F-5502-7F87-1146D5FE9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F5C54A-2B31-77B1-307C-220A2C44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73375-A193-A27C-3057-C399D093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54AA4-3AE8-87A1-BCAC-22F431A7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2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AA324-EA66-1D14-2089-066EFBCE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F6B2A-6967-AAED-8558-3A68832F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57961D-412B-9225-189E-1A68F39B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7E80C-8155-9736-3409-04E6648A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B0DDB-6D00-01D9-FDAD-2514E483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0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622A6-49BD-5A27-2416-1EE30F2A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58AFD-6EA8-9104-5E44-6CC43532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7915C4-8BB1-1FEF-CF06-AB83D9B3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4F49C-E9C3-C897-2C05-F37E38AB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06BB9-9159-97D0-DABC-FC5E2B40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1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CE390-722B-7CCA-4CC9-F18AE1BD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6CFF9-BF42-4456-1D8B-186ECDE9D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AC804E-65FD-EA68-5FBE-38556DA36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6A87B3-7A86-474A-BA1C-8CE0F030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B3609A-B938-EC28-D41C-AD2730FE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FB1EC4-6732-5337-8015-C106CF1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00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7D78B-B49F-C910-E7D0-B358AE58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EC678-24D1-A50B-A27D-9D55C3C1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10C365-47B3-538E-1A6E-688336BB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C3E0A5-1177-4980-0F68-22607D411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A6FFD2-B114-4ED8-1844-A4DA8D4A2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E7AAE7-0776-1D38-7A0B-65B71F80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8982AD-A03C-0686-94CE-0633ED3A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4C3039-1BC4-9E7F-2014-8C2AFC70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7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121BF-8C6D-5F16-4E81-6B1857D4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E6E288-5EB2-39CE-0620-F6A8053E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8C1F2E-5406-1EC1-1F71-8AB84B29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8DC1EF-1E9D-C124-7E3B-42EC6A39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6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BA86C0-4B2B-FEF3-1702-7F4316F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8D7C84-460E-D5BF-AE67-EE62F059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869D6-A573-BC2B-3819-00FC377F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5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754D5-766A-DC8D-4D8C-F610E039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74E1A-0BBB-ED1E-4259-D56AEC8E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4E20F-0B1E-4FD0-0E42-A56D33136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446805-9A7D-AB77-FA4C-6F08760C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6E9CB0-28A4-1570-CE7E-B11AA632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C89791-7179-DECA-3756-3BED7141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F1642-EDEC-9479-FF01-D77F702C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402774-B651-6367-F8EE-12590C3C0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E92B3D-CD09-87F2-8BE7-2CD66528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31539-3107-15C1-3C4E-8BE58B24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08F1E0-8620-E68D-E39F-3A7E72F2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365D6C-975A-5A82-A9A5-F4C1C6C3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1CA6DC-F32C-1403-762E-98620DE6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701FED-0BD8-7365-A9F8-4A96C90B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64819A-4D70-2618-FB85-01B9259E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B2B7-E841-F041-BDE2-3ADDCC949F88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D9EC9-499A-5173-FD13-53C4DD2FE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476CA-8BA2-CB8A-6529-67357ECA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5245-1BE7-7A41-B787-6A0D20922C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1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9C58595-E457-BE97-4454-1250B1015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548"/>
            <a:ext cx="7224889" cy="54186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0E7FD20-0524-FDA1-2AAC-93BD150FBC3F}"/>
              </a:ext>
            </a:extLst>
          </p:cNvPr>
          <p:cNvSpPr txBox="1"/>
          <p:nvPr/>
        </p:nvSpPr>
        <p:spPr>
          <a:xfrm>
            <a:off x="7224889" y="1257548"/>
            <a:ext cx="45840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Un moteur de recherches est outil qui permet de rechercher sur le Web à partir de mots clés.</a:t>
            </a:r>
          </a:p>
          <a:p>
            <a:pPr algn="l"/>
            <a:r>
              <a:rPr lang="fr-FR" dirty="0"/>
              <a:t>
Ceux-ci contribuent à un effet filtre sur l’utilisateur (c’est-à-dire qu’il y aura un filtrage des contenus adressés à une personne en fonction de son activité passée, réalisée notamment par des algorithmes </a:t>
            </a:r>
            <a:r>
              <a:rPr lang="fr-FR" dirty="0" err="1"/>
              <a:t>enregistrants</a:t>
            </a:r>
            <a:r>
              <a:rPr lang="fr-FR" dirty="0"/>
              <a:t> les centres d’intérêts). </a:t>
            </a:r>
          </a:p>
          <a:p>
            <a:pPr algn="l"/>
            <a:r>
              <a:rPr lang="fr-FR" dirty="0"/>
              <a:t>Mais on peut toujours contourner ce phénomène de plusieurs manières :</a:t>
            </a:r>
          </a:p>
          <a:p>
            <a:pPr algn="l"/>
            <a:r>
              <a:rPr lang="fr-FR" dirty="0"/>
              <a:t>_la navigation privée arrêtera l’utilisation des cookies et de l’historique. </a:t>
            </a:r>
          </a:p>
          <a:p>
            <a:pPr algn="l"/>
            <a:r>
              <a:rPr lang="fr-FR" dirty="0"/>
              <a:t>_Et on peut aussi utiliser simplement des moteurs de recherches alternatifs</a:t>
            </a:r>
          </a:p>
          <a:p>
            <a:pPr algn="l"/>
            <a:r>
              <a:rPr lang="fr-FR" dirty="0"/>
              <a:t>
La critique souvent faite des moteurs de recherches est en conséquence l’enfermement médiatique de l’utilisateur dans les bulles de filtrages.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60C4FB-8998-FE8F-4E4D-51CAFD53903D}"/>
              </a:ext>
            </a:extLst>
          </p:cNvPr>
          <p:cNvSpPr txBox="1"/>
          <p:nvPr/>
        </p:nvSpPr>
        <p:spPr>
          <a:xfrm>
            <a:off x="2355518" y="488985"/>
            <a:ext cx="74809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2400" b="1" dirty="0"/>
              <a:t>L’effet filtre des moteurs de recherches et leurs critiques</a:t>
            </a:r>
          </a:p>
        </p:txBody>
      </p:sp>
    </p:spTree>
    <p:extLst>
      <p:ext uri="{BB962C8B-B14F-4D97-AF65-F5344CB8AC3E}">
        <p14:creationId xmlns:p14="http://schemas.microsoft.com/office/powerpoint/2010/main" val="4084206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POLOMENI</dc:creator>
  <cp:lastModifiedBy>Bernard POLOMENI</cp:lastModifiedBy>
  <cp:revision>4</cp:revision>
  <dcterms:created xsi:type="dcterms:W3CDTF">2023-10-15T13:21:22Z</dcterms:created>
  <dcterms:modified xsi:type="dcterms:W3CDTF">2023-10-15T13:47:42Z</dcterms:modified>
</cp:coreProperties>
</file>