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D6B5-E11A-4651-92EE-7CB8BC00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B63A-FAEA-4B47-87C4-98D47704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5D46-FE04-40BC-8F1A-7276F168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788D-9007-4018-9A2A-013E7A6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8D67-1936-4C33-A958-DF48174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7EA2-1910-4712-BC60-6F98F18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305A-E427-472B-A5C5-CEE8F08F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6640-7F84-41FF-AC68-BCA891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603D-DA78-4580-A624-E646520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0DF1-ACA9-4CD0-85FA-BF78F48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A50E7-F137-450A-B226-D2F38996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0C66-53B9-4359-8564-CD77FB49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ABAB-BDA5-4929-9E1C-99D61C2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A9CD-DCFD-4BBF-8BAE-FC6E13C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6BA5-3B50-41DB-94BE-C68A862A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C2E-D263-4BB5-90D1-9D125A5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F61A-E60F-4373-B008-84DB44F5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2EDD-0D16-49A7-8CE7-5ACADBA1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9657-CC2C-4DAB-8F1F-ECD58E6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BB60-418F-4AF1-8047-DA71679A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818-F9FB-49F9-84D7-7BDA1A67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A682-B794-4316-BF81-5825BF9E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097C-AE01-48C3-8A27-3C37356E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3BDC-A6FD-4F3B-B48D-F8BDF0C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0AC7-608D-4AA8-9E20-97BC2A9C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1696-2B42-4C3B-9C28-5AD93BD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F14B-5578-45C8-B9DC-1936BE1E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89DE2-78CB-4416-AFB0-F0C9AEC67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7B09-57F3-49AE-8FEE-E46B4023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8014-1B17-42E0-B333-A21D2B3D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C9F6-24C9-41B9-BE3F-1F0AB5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5270-EC36-4CC9-AAD2-0BBF6DB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1024-2D5E-4150-9E21-E6304691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7D36-9BA4-4A45-83C2-8EA9B304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48A34-FAA3-4A33-AD29-DC1D8D84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DD40D-6876-4413-A0CE-0152FA2C2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C75AA-B931-4A25-8A0B-977A36AB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8CED-E22D-4C43-9C36-EFAB826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B2A67-0709-4506-A483-874675C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6D2B-6A3E-4C33-B7CB-5796E00F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023AD-4BAE-45ED-8597-5FA97CF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8A00-4F02-4BCD-96D1-49654DCB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E452-83A4-4D96-BA4D-545A1A2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467D-0873-4DDA-AEB1-B0FE932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AF6E-D529-4E5F-9064-9564BD5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5FDE-4D42-4CDE-A5FB-541EDD61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857D-0007-42AE-9D99-476A2EAF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6DD9-1217-4656-A38D-6C32018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6C380-35C6-4690-884D-58FF23A2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C20AB-9184-41FE-8DF4-CFA94FD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EBFB-E669-46B5-ABD5-FDAF4C2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9951-065B-451B-A386-09CF66D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E962-3F5E-4B6A-8509-7B776F7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7B9E9-5A48-4D5C-9FEA-8297597C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8879-D683-49A6-B1F2-F8921AAF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A7D7-BC18-4820-BEA8-76197A9A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D708-C390-4965-BE5E-56A026D1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B3ED-1D37-4F7E-925D-15E4965C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FE24-6A63-4145-AA7C-0C86E629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B350-B834-4470-9E8C-97D3A8AA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C4A2-DBB8-4727-BFC3-CF7FB045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1612-1310-4777-B52B-AB988692188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7100-93C9-43D6-8734-C91D0B4A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9711-F94C-466E-A911-51F23FA2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225-EF81-44D3-A4CF-CFD72C3E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7B53-6A48-4CB5-9BCE-3EEBD99B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Philip V. Brodersen, Simon C. Dockweiler, and Rasmus </a:t>
            </a:r>
            <a:r>
              <a:rPr lang="en-US" dirty="0" err="1">
                <a:latin typeface="Lucida Bright" panose="02040602050505020304" pitchFamily="18" charset="0"/>
              </a:rPr>
              <a:t>Gjerlund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1B3-A358-4BC8-894E-37C366DA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Contents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1E09-18A1-4F26-B60E-3FBFA34F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594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Semaphores</a:t>
            </a:r>
          </a:p>
          <a:p>
            <a:r>
              <a:rPr lang="en-US" dirty="0">
                <a:latin typeface="Lucida Bright" panose="02040602050505020304" pitchFamily="18" charset="0"/>
              </a:rPr>
              <a:t>FSM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en-US" dirty="0">
              <a:latin typeface="Lucida Bright" panose="02040602050505020304" pitchFamily="18" charset="0"/>
            </a:endParaRPr>
          </a:p>
          <a:p>
            <a:r>
              <a:rPr lang="en-US" dirty="0">
                <a:latin typeface="Lucida Bright" panose="02040602050505020304" pitchFamily="18" charset="0"/>
              </a:rPr>
              <a:t>DEMO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04FAC86-851C-4EEE-98AD-1CD8031B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0"/>
          <a:stretch/>
        </p:blipFill>
        <p:spPr>
          <a:xfrm>
            <a:off x="6096000" y="285985"/>
            <a:ext cx="6234545" cy="65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CB9-29E2-454E-B857-5FE1CCE0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7DA61-C05C-4FE9-B9CD-C546E21D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28" y="1690688"/>
            <a:ext cx="7175343" cy="4351338"/>
          </a:xfrm>
        </p:spPr>
      </p:pic>
    </p:spTree>
    <p:extLst>
      <p:ext uri="{BB962C8B-B14F-4D97-AF65-F5344CB8AC3E}">
        <p14:creationId xmlns:p14="http://schemas.microsoft.com/office/powerpoint/2010/main" val="175619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E210-48D6-45B2-A56E-A8DF4EB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5178-C008-440F-948C-F085B738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527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lvl="1"/>
            <a:endParaRPr lang="da-DK" dirty="0">
              <a:latin typeface="Lucida Bright" panose="02040602050505020304" pitchFamily="18" charset="0"/>
            </a:endParaRPr>
          </a:p>
          <a:p>
            <a:r>
              <a:rPr lang="da-DK" dirty="0">
                <a:latin typeface="Lucida Bright" panose="02040602050505020304" pitchFamily="18" charset="0"/>
              </a:rPr>
              <a:t>Semaphores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marL="457200" lvl="1" indent="0">
              <a:buNone/>
            </a:pPr>
            <a:endParaRPr lang="da-DK" dirty="0">
              <a:latin typeface="Lucida Bright" panose="02040602050505020304" pitchFamily="18" charset="0"/>
            </a:endParaRPr>
          </a:p>
          <a:p>
            <a:pPr lvl="1"/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634FE-17EB-41BE-9B62-6DECBBFA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72" y="1027906"/>
            <a:ext cx="2514951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A3F2A-EB1A-4308-B761-9702DED2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077" y="3666614"/>
            <a:ext cx="2024646" cy="2024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B658C-CC74-422D-9959-E1B58D2BA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85"/>
          <a:stretch/>
        </p:blipFill>
        <p:spPr>
          <a:xfrm>
            <a:off x="4681814" y="2953398"/>
            <a:ext cx="500726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21BA-3B1B-47BA-AA47-258E810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AAB7-79FB-4365-9114-DCBB29AD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605EA-54BD-41B3-B890-AA373A9C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78" y="1042734"/>
            <a:ext cx="2936942" cy="4772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21EAB-4763-4F0B-8A74-B1C869B9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87" y="1253331"/>
            <a:ext cx="3141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86C3-E733-433C-90B4-FB7E43E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	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0CC-64E7-4E13-8930-C8471673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C70746-2DD4-448F-B8BA-7C1CC87E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93" y="1328737"/>
            <a:ext cx="209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030-B505-410A-A0A1-DEDA64C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72-3FF0-4D76-8244-1AE8A4BF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9528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Code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Task creation</a:t>
            </a:r>
          </a:p>
          <a:p>
            <a:pPr lvl="1"/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  <a:p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1DB9F-DE9C-418E-897A-0C1085DF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33" y="471074"/>
            <a:ext cx="4696480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14E-6DB4-436A-98B6-789DE122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DEMO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A92E-AC7C-48D2-9535-A71B16D4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00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Bright</vt:lpstr>
      <vt:lpstr>Office Theme</vt:lpstr>
      <vt:lpstr>Final Assignment</vt:lpstr>
      <vt:lpstr>Contents</vt:lpstr>
      <vt:lpstr>Task diagram</vt:lpstr>
      <vt:lpstr>Task diagram</vt:lpstr>
      <vt:lpstr>FSM</vt:lpstr>
      <vt:lpstr>FSM </vt:lpstr>
      <vt:lpstr>FreeRTOS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Christiansen</dc:creator>
  <cp:lastModifiedBy>Philip Vinding Brodersen</cp:lastModifiedBy>
  <cp:revision>12</cp:revision>
  <dcterms:created xsi:type="dcterms:W3CDTF">2021-04-28T12:47:06Z</dcterms:created>
  <dcterms:modified xsi:type="dcterms:W3CDTF">2021-05-12T12:21:49Z</dcterms:modified>
</cp:coreProperties>
</file>