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8" r:id="rId1"/>
  </p:sldMasterIdLst>
  <p:notesMasterIdLst>
    <p:notesMasterId r:id="rId32"/>
  </p:notesMasterIdLst>
  <p:sldIdLst>
    <p:sldId id="256" r:id="rId2"/>
    <p:sldId id="257" r:id="rId3"/>
    <p:sldId id="258" r:id="rId4"/>
    <p:sldId id="267" r:id="rId5"/>
    <p:sldId id="268" r:id="rId6"/>
    <p:sldId id="259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60" r:id="rId15"/>
    <p:sldId id="261" r:id="rId16"/>
    <p:sldId id="262" r:id="rId17"/>
    <p:sldId id="263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64" r:id="rId26"/>
    <p:sldId id="276" r:id="rId27"/>
    <p:sldId id="265" r:id="rId28"/>
    <p:sldId id="284" r:id="rId29"/>
    <p:sldId id="285" r:id="rId30"/>
    <p:sldId id="266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56" autoAdjust="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6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dc0f5aed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dc0f5aed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dc0f5aed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dc0f5aed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dc0f5ae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dc0f5ae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dc0f5aed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dc0f5aed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dc0f5ae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dc0f5ae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dc0f5aed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dc0f5aed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dc0f5aed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dc0f5aed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dc0f5aed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dc0f5aed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dc0f5aed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dc0f5aed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dc0f5aed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dc0f5aed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422370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25426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978215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863950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371607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3355001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060795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45925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298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19893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123690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064749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120456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6862811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535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11021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54341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499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umenter.getpostman.com/view/37379650/2sAXqqc2o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gamustafa/Final_Project/blob/main/Use_case.drawio-1.png" TargetMode="Externa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Aquaculture REST API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to you by: Mustafa Alowda, Nasir Habad and </a:t>
            </a:r>
            <a:r>
              <a:rPr lang="en-ID" dirty="0"/>
              <a:t>Mohammad </a:t>
            </a:r>
            <a:r>
              <a:rPr lang="en-ID" dirty="0" err="1"/>
              <a:t>Arif</a:t>
            </a:r>
            <a:r>
              <a:rPr lang="en-ID" dirty="0"/>
              <a:t> </a:t>
            </a:r>
            <a:r>
              <a:rPr lang="en-ID" dirty="0" err="1"/>
              <a:t>Samadi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BACB2-EE7C-4DDE-81EF-19EA26D25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 Documentation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16C28-6CA8-44C0-8AF2-01F64DC95E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      Update Product                                                        Update Product Successful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5F38D-6117-4015-9313-88D88EF1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617704"/>
            <a:ext cx="3071126" cy="3132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84D23C-AA6A-42D2-8A1D-DC359C22B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117" y="1535852"/>
            <a:ext cx="4419983" cy="30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33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111E7-6408-462A-BD44-118C9BE7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 Documentation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9A459-2181-4D3C-BCBE-A1A2BEE08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    Delete Product                                                             Delete Product Successful 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CA096D-ACE2-46FC-B440-1916AEAB3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614266"/>
            <a:ext cx="2933954" cy="2865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D7F3D3-58A0-49B0-86A0-857742415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800" y="1572415"/>
            <a:ext cx="3901778" cy="17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14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2CE86-7540-42F5-8D8E-B794C06B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 Documentation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6CF15-A9AD-44BD-849D-2D5D4990A5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     Get all Products                                                     Product Retrieval Successful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02927C-8C46-43AE-AD26-67CBC4773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26" y="1577747"/>
            <a:ext cx="2857748" cy="2362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EDB488-D58F-42AA-B60A-EC87B9E1D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190" y="1577747"/>
            <a:ext cx="5121084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03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05B39-CB2D-41DD-A955-E39DD9F2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 Documentation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49147-D4A1-4E29-BC71-92F8530D23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     Get Product by ID                                                     Product Retrieval by ID Successful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13E5B6-8543-40C4-ADD3-090848DF7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16" y="1557542"/>
            <a:ext cx="2865368" cy="2606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947E9F-7133-455C-BC29-D55BA7F9D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722" y="1505845"/>
            <a:ext cx="5235394" cy="28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34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Documentation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For Full API Documentation Cases/Responses Click </a:t>
            </a:r>
            <a:r>
              <a:rPr lang="en-US" dirty="0">
                <a:hlinkClick r:id="rId3"/>
              </a:rPr>
              <a:t>Here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ERD Design</a:t>
            </a: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59F85C-A541-4E5D-9770-B1945CE4D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00" y="1152475"/>
            <a:ext cx="8522700" cy="341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 Workflow	</a:t>
            </a:r>
            <a:endParaRPr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Explain the Git workflow when developing a project.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A3AF35-A9A4-4516-8983-92CC6512C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34" y="1152475"/>
            <a:ext cx="6835732" cy="419898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We used MVC architecture REST API to implement the core features for the project’s main features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78F368-7777-4BBB-9935-D7022600C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00" y="1854231"/>
            <a:ext cx="7359701" cy="271464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08CB-26DD-4E66-9848-E8DCEB36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Demo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EC822-7E7B-4873-AB47-195E91D3D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AutoNum type="arabicParenR"/>
            </a:pPr>
            <a:r>
              <a:rPr lang="en-US" dirty="0"/>
              <a:t>Models 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E315FC-C49D-49A7-804C-FD601FD4C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76" y="1633592"/>
            <a:ext cx="5624047" cy="2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08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24C17-B949-43B7-AF28-EEE90C45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Demo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D3053-7C68-4D42-9E4C-D03331DACB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2) Body Requests (For Create and Update Methods)</a:t>
            </a:r>
          </a:p>
          <a:p>
            <a:pPr marL="114300" indent="0">
              <a:buNone/>
            </a:pPr>
            <a:endParaRPr lang="en-ID" dirty="0"/>
          </a:p>
          <a:p>
            <a:pPr marL="114300" indent="0">
              <a:buNone/>
            </a:pPr>
            <a:endParaRPr lang="en-ID" dirty="0"/>
          </a:p>
          <a:p>
            <a:pPr marL="114300" indent="0">
              <a:buNone/>
            </a:pPr>
            <a:endParaRPr lang="en-ID" dirty="0"/>
          </a:p>
          <a:p>
            <a:pPr marL="114300" indent="0">
              <a:buNone/>
            </a:pPr>
            <a:endParaRPr lang="en-ID" dirty="0"/>
          </a:p>
          <a:p>
            <a:pPr marL="114300" indent="0">
              <a:buNone/>
            </a:pPr>
            <a:endParaRPr lang="en-ID" dirty="0"/>
          </a:p>
          <a:p>
            <a:pPr marL="114300" indent="0">
              <a:buNone/>
            </a:pPr>
            <a:endParaRPr lang="en-ID" dirty="0"/>
          </a:p>
          <a:p>
            <a:pPr marL="114300" indent="0">
              <a:buNone/>
            </a:pPr>
            <a:endParaRPr lang="en-ID" dirty="0"/>
          </a:p>
          <a:p>
            <a:pPr marL="114300" indent="0">
              <a:buNone/>
            </a:pPr>
            <a:r>
              <a:rPr lang="en-ID" dirty="0"/>
              <a:t>Validator Tech (for </a:t>
            </a:r>
            <a:r>
              <a:rPr lang="en-ID" dirty="0" err="1"/>
              <a:t>ProductRequest</a:t>
            </a:r>
            <a:r>
              <a:rPr lang="en-ID" dirty="0"/>
              <a:t> validations)</a:t>
            </a:r>
          </a:p>
          <a:p>
            <a:pPr marL="11430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D4BCC-5CDF-4811-8D38-18921B110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03" y="1569883"/>
            <a:ext cx="5235394" cy="10821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5BF788-F43F-4919-AFFB-F490BF7B7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03" y="3134225"/>
            <a:ext cx="4496190" cy="15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7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Background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This project is desigend for the aquaculture such as fish, seaweed, shellfish and other Aquatic lives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main goal of this project is to develop a platform to manage and monitor aquaculture farms, such as fish farming, seaweed cultivation, shellfish farming and other types of Aquatic lives farming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application is intened to be used by both end user and admin, the user can purchase aquaculture products while admin can manage the farms and the aquaculture products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2925-C478-44BA-8BEB-0FEEBC0D0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EA3B2-9DD8-47D6-9D4E-A5BD6E3A1C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3) Repositories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3FF472-C3A0-4700-82A6-AC7D750C7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98" y="1619935"/>
            <a:ext cx="6271803" cy="1486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A2408A-924A-43F1-A6B3-249F8E3AB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98" y="3391355"/>
            <a:ext cx="5776461" cy="12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36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8355-7C9E-41C1-9F4F-7F80D4F3F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6D7C7-C49C-4293-B642-E26E476A05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3) Repositories (continued) 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72CB6-41F0-4AB7-9526-39C44D866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00" y="1534499"/>
            <a:ext cx="7742591" cy="34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63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F86C-77BA-4F3F-AE60-644EDFEB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6F7C9-331B-4F94-BC34-90092111FC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4) Services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2DE6E-2F46-47E4-999F-E55CD0813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850" y="1152475"/>
            <a:ext cx="5380299" cy="363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443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D05D7-1E1A-4A37-BB02-DB5D3256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A8C70-484D-4F51-A534-ED11546AD2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5) Controllers                                                                  Admin Verification </a:t>
            </a:r>
          </a:p>
          <a:p>
            <a:pPr marL="11430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B5027-7D1D-4369-927C-4CA1A55F4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90" y="1534951"/>
            <a:ext cx="2957106" cy="3573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FC7D74-31FB-467A-8BA2-5FFD1CACA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977" y="1555136"/>
            <a:ext cx="5296521" cy="203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79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FFFB6-9344-4C2F-8BEA-B0301296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C466C-B9C2-45B1-8BCD-382E0D6404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6) Routes 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24C5A1-BA9E-4844-B437-5A0A6D332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41" y="1532298"/>
            <a:ext cx="6904318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56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Unit Test Result</a:t>
            </a:r>
            <a:endParaRPr dirty="0"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After Performing Unit Testing for All methods in the Repositories we made sure to test all Methods for both Valid Cases and Invalid Cases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Test Coverage results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Based on the Testing Results we think that some improvements needed for our testing to make a full coverage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678469-BBA5-4C04-A159-5FDFC26A4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79" y="2130654"/>
            <a:ext cx="8230842" cy="88219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5546-C342-45F5-9A19-36E1C4C16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Unit Test Result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71F90-2CDA-48C1-A1D0-4252B1CA7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Example for Unit Test for Create Product Method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1D8A79-D1D4-452F-9DA0-F08B59B58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00" y="1551541"/>
            <a:ext cx="7489215" cy="314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45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Works</a:t>
            </a:r>
            <a:endParaRPr dirty="0"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 coding for this project is far from perfect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Some known Issues: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 dirty="0"/>
              <a:t>The gorm model used in the models records ID even if the request fails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 dirty="0"/>
              <a:t>When adding new items to the entity the ID does not replace ID that doesn’t have any values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8B9E1E-4ECB-4F4C-B2AD-8BC54ABDC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" y="2314791"/>
            <a:ext cx="7851890" cy="137568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CEC34-08D4-4EBD-871E-036BE0273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Future Works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9BEDB-F5A0-433F-B062-BD29833966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known Issues:</a:t>
            </a:r>
          </a:p>
          <a:p>
            <a:pPr marL="114300" indent="0">
              <a:buNone/>
            </a:pPr>
            <a:r>
              <a:rPr lang="en-ID" dirty="0"/>
              <a:t>3) Sometimes when adding items with similar data the request succeed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196F8-D683-4285-B798-E76ECB340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15" y="1798228"/>
            <a:ext cx="2423370" cy="14174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9BB7E5-DA26-4F0D-AF74-815411B39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345" y="1773546"/>
            <a:ext cx="4516655" cy="1442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93CB52-1180-45AC-9961-3B9664F6B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15" y="3411104"/>
            <a:ext cx="7474972" cy="26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21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684F-BB07-4512-957A-A611219B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Future Works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A6057-647B-4EA4-927F-1D474C3712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Works/Improvements to be made: </a:t>
            </a:r>
          </a:p>
          <a:p>
            <a:pPr>
              <a:buAutoNum type="arabicParenR"/>
            </a:pPr>
            <a:r>
              <a:rPr lang="en-US" dirty="0"/>
              <a:t>Fixing the Gorm model to make new Items/Entries be added on the most recent ID</a:t>
            </a:r>
          </a:p>
          <a:p>
            <a:pPr>
              <a:buAutoNum type="arabicParenR"/>
            </a:pPr>
            <a:endParaRPr lang="en-US" dirty="0"/>
          </a:p>
          <a:p>
            <a:pPr>
              <a:buAutoNum type="arabicParenR"/>
            </a:pPr>
            <a:endParaRPr lang="en-US" dirty="0"/>
          </a:p>
          <a:p>
            <a:pPr>
              <a:buAutoNum type="arabicParenR"/>
            </a:pPr>
            <a:r>
              <a:rPr lang="en-US" dirty="0"/>
              <a:t> Adding new features like (Reset Password) for forgotten passwords or update account info for the user</a:t>
            </a:r>
          </a:p>
          <a:p>
            <a:pPr>
              <a:buAutoNum type="arabicParenR"/>
            </a:pPr>
            <a:endParaRPr lang="en-US" dirty="0"/>
          </a:p>
          <a:p>
            <a:pPr>
              <a:buAutoNum type="arabicParenR"/>
            </a:pPr>
            <a:r>
              <a:rPr lang="en-US" dirty="0"/>
              <a:t>Making Data unique for each entries for each entity by using `</a:t>
            </a:r>
            <a:r>
              <a:rPr lang="en-US" dirty="0" err="1"/>
              <a:t>gorm:”unique</a:t>
            </a:r>
            <a:r>
              <a:rPr lang="en-US" dirty="0"/>
              <a:t>”` </a:t>
            </a:r>
          </a:p>
          <a:p>
            <a:pPr marL="114300" indent="0">
              <a:buNone/>
            </a:pPr>
            <a:r>
              <a:rPr lang="en-US" dirty="0"/>
              <a:t>In the models 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5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Key Features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Admin: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Perform Login as an Admin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Admin can Manage(CRUD) Aquaculture Products(Fish,Seaweed,Shellfish)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Admin can Manage(CRUD) Aquaculture Farms (Fish Farming, Seaweed Cultivation,Shellfish Farming)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Admin can View the Transactions made by the user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Admin can Manage(CRUD) Topics/Articles/Tips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Admin can Manage (CRU) Farm Conditions (Temperature, Oxygen Level,pH) for each Aquaculture farm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Admin can Manage (CRU) Promo Codes for the users to Apply on their transactions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Aquaculture REST API/ Team No.3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CB33-70D0-4ACC-8B33-6D9DA9EB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Project Key Features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2D4E8-9796-47BD-AE26-49D5E2689C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dirty="0"/>
              <a:t>User:</a:t>
            </a:r>
          </a:p>
          <a:p>
            <a:r>
              <a:rPr lang="en" dirty="0"/>
              <a:t>Perform Register/Login as a User</a:t>
            </a:r>
          </a:p>
          <a:p>
            <a:r>
              <a:rPr lang="en" dirty="0"/>
              <a:t>User can View Aquaculture Farms(Fish,Seaweed,Shellfish)</a:t>
            </a:r>
          </a:p>
          <a:p>
            <a:r>
              <a:rPr lang="en" dirty="0"/>
              <a:t>User can View Aquaculture Products (Fish Farming, Seaweed Cultivation,Shellfish Farming) </a:t>
            </a:r>
          </a:p>
          <a:p>
            <a:r>
              <a:rPr lang="en" dirty="0"/>
              <a:t>Users can Purchase Aquaculture Products and Make new Transactions</a:t>
            </a:r>
          </a:p>
          <a:p>
            <a:r>
              <a:rPr lang="en" dirty="0"/>
              <a:t>Users can View Topics/Articles/Tips</a:t>
            </a:r>
          </a:p>
          <a:p>
            <a:r>
              <a:rPr lang="en" dirty="0"/>
              <a:t>Users can View Farm Conditions (Temperature, Oxygen Level,pH) for each Aquaculture farm</a:t>
            </a:r>
          </a:p>
          <a:p>
            <a:r>
              <a:rPr lang="en" dirty="0"/>
              <a:t>Users can Apply Promo Codes for each Transaction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4996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25D5-8280-4D37-A8D3-EDC33FF0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Use-Case Diagram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C48E6-6541-4C29-B1AA-D7A4B2C987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D" dirty="0">
                <a:hlinkClick r:id="rId2"/>
              </a:rPr>
              <a:t>Use-Case Diagram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2095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 Stack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Golang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Echo Framework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Gorm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Echo JWT middleware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Echo Logger middleware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Validator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/>
              <a:t>Vektra's</a:t>
            </a:r>
            <a:r>
              <a:rPr lang="en-US" dirty="0"/>
              <a:t> Mockery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Testify/Assert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Viper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Docker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/>
              <a:t>Koyeb</a:t>
            </a: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/>
              <a:t>Supabase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86F9-1229-4381-8609-795F987D2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 Documentation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52122-62A8-4F2C-B4C5-75D1EDEDB7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  Perform Registration/Login                      Successful Registration     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F1979-4436-4950-B241-EA8596CB1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11" y="1524864"/>
            <a:ext cx="2720576" cy="31016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20F08F-5B03-4A36-A0B2-0711A3A2D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298" y="1570587"/>
            <a:ext cx="4648603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38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76EC-199D-44CF-81B1-A060024B8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 Documentation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4EF6D-79C4-48BC-BC1D-112F8AC63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765125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Successful Login Attempt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Failed Login Attempt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A0AC39-6048-48E1-BB42-38D910D95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88" y="1551883"/>
            <a:ext cx="8344623" cy="952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A2607D-0F53-4E56-8B73-46B9030CC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18" y="2739965"/>
            <a:ext cx="4191363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18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CF43F-5DF9-4C25-AC50-D4FC3FC7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 Documentation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3480F-E1BB-4451-BEA2-5A3B9141C5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 Create Products Requests                                           Create Product Successful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DB1653-CF7A-439C-942F-E37F27A12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88" y="1532097"/>
            <a:ext cx="3033023" cy="28425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64B2C5-6FBA-4744-A7E7-9596BFFA3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903" y="1547338"/>
            <a:ext cx="4351397" cy="28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304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1270</TotalTime>
  <Words>659</Words>
  <Application>Microsoft Office PowerPoint</Application>
  <PresentationFormat>On-screen Show (16:9)</PresentationFormat>
  <Paragraphs>122</Paragraphs>
  <Slides>30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Trebuchet MS</vt:lpstr>
      <vt:lpstr>Wingdings 3</vt:lpstr>
      <vt:lpstr>Facet</vt:lpstr>
      <vt:lpstr>Aquaculture REST API</vt:lpstr>
      <vt:lpstr>Project Background</vt:lpstr>
      <vt:lpstr>Project Key Features</vt:lpstr>
      <vt:lpstr>Project Key Features</vt:lpstr>
      <vt:lpstr>Use-Case Diagram</vt:lpstr>
      <vt:lpstr>Tech Stack</vt:lpstr>
      <vt:lpstr>API Documentation</vt:lpstr>
      <vt:lpstr>API Documentation</vt:lpstr>
      <vt:lpstr>API Documentation</vt:lpstr>
      <vt:lpstr>API Documentation</vt:lpstr>
      <vt:lpstr>API Documentation</vt:lpstr>
      <vt:lpstr>API Documentation</vt:lpstr>
      <vt:lpstr>API Documentation</vt:lpstr>
      <vt:lpstr>API Documentation</vt:lpstr>
      <vt:lpstr>ERD Design</vt:lpstr>
      <vt:lpstr>Git Workflow 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Unit Test Result</vt:lpstr>
      <vt:lpstr>Unit Test Result</vt:lpstr>
      <vt:lpstr>Future Works</vt:lpstr>
      <vt:lpstr>Future Works</vt:lpstr>
      <vt:lpstr>Future Works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Aquaculture REST API</dc:title>
  <cp:lastModifiedBy>Mustafa</cp:lastModifiedBy>
  <cp:revision>42</cp:revision>
  <dcterms:modified xsi:type="dcterms:W3CDTF">2024-10-03T10:45:06Z</dcterms:modified>
</cp:coreProperties>
</file>