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</p:sldIdLst>
  <p:sldSz cx="35999738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451"/>
    <p:restoredTop sz="94593"/>
  </p:normalViewPr>
  <p:slideViewPr>
    <p:cSldViewPr snapToGrid="0" snapToObjects="1">
      <p:cViewPr>
        <p:scale>
          <a:sx n="21" d="100"/>
          <a:sy n="21" d="100"/>
        </p:scale>
        <p:origin x="3376" y="2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9967" y="1178222"/>
            <a:ext cx="26999804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3781306"/>
            <a:ext cx="26999804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F6449-7B39-CC4E-84B8-CDE080135B54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2D542-D9F6-544A-A81C-F038025D9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897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F6449-7B39-CC4E-84B8-CDE080135B54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2D542-D9F6-544A-A81C-F038025D9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63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2" y="383297"/>
            <a:ext cx="7762444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2" y="383297"/>
            <a:ext cx="22837334" cy="61010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F6449-7B39-CC4E-84B8-CDE080135B54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2D542-D9F6-544A-A81C-F038025D9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385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F6449-7B39-CC4E-84B8-CDE080135B54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2D542-D9F6-544A-A81C-F038025D9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5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2" y="1794830"/>
            <a:ext cx="31049774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2" y="4817875"/>
            <a:ext cx="31049774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F6449-7B39-CC4E-84B8-CDE080135B54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2D542-D9F6-544A-A81C-F038025D9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76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1916484"/>
            <a:ext cx="15299889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1916484"/>
            <a:ext cx="15299889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F6449-7B39-CC4E-84B8-CDE080135B54}" type="datetimeFigureOut">
              <a:rPr lang="en-US" smtClean="0"/>
              <a:t>3/14/19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2D542-D9F6-544A-A81C-F038025D9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79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383297"/>
            <a:ext cx="31049774" cy="1391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2" y="1764832"/>
            <a:ext cx="15229575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2" y="2629749"/>
            <a:ext cx="15229575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7" y="1764832"/>
            <a:ext cx="15304578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7" y="2629749"/>
            <a:ext cx="15304578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F6449-7B39-CC4E-84B8-CDE080135B54}" type="datetimeFigureOut">
              <a:rPr lang="en-US" smtClean="0"/>
              <a:t>3/14/19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2D542-D9F6-544A-A81C-F038025D9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80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F6449-7B39-CC4E-84B8-CDE080135B54}" type="datetimeFigureOut">
              <a:rPr lang="en-US" smtClean="0"/>
              <a:t>3/14/19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2D542-D9F6-544A-A81C-F038025D9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38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F6449-7B39-CC4E-84B8-CDE080135B54}" type="datetimeFigureOut">
              <a:rPr lang="en-US" smtClean="0"/>
              <a:t>3/14/19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2D542-D9F6-544A-A81C-F038025D9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61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479954"/>
            <a:ext cx="11610852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1036569"/>
            <a:ext cx="18224867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2159794"/>
            <a:ext cx="11610852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F6449-7B39-CC4E-84B8-CDE080135B54}" type="datetimeFigureOut">
              <a:rPr lang="en-US" smtClean="0"/>
              <a:t>3/14/19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2D542-D9F6-544A-A81C-F038025D9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6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479954"/>
            <a:ext cx="11610852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1036569"/>
            <a:ext cx="18224867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2159794"/>
            <a:ext cx="11610852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F6449-7B39-CC4E-84B8-CDE080135B54}" type="datetimeFigureOut">
              <a:rPr lang="en-US" smtClean="0"/>
              <a:t>3/14/19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2D542-D9F6-544A-A81C-F038025D9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00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383297"/>
            <a:ext cx="31049774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1916484"/>
            <a:ext cx="31049774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6672697"/>
            <a:ext cx="8099941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F6449-7B39-CC4E-84B8-CDE080135B54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6672697"/>
            <a:ext cx="1214991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6672697"/>
            <a:ext cx="8099941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2D542-D9F6-544A-A81C-F038025D9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83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4FA5926-26AD-4F43-811A-00550F6B56B5}"/>
              </a:ext>
            </a:extLst>
          </p:cNvPr>
          <p:cNvSpPr txBox="1"/>
          <p:nvPr/>
        </p:nvSpPr>
        <p:spPr>
          <a:xfrm>
            <a:off x="12992178" y="2357603"/>
            <a:ext cx="1508502" cy="270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56" dirty="0"/>
              <a:t>Left Ultrasonic Sensor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672413-BEDF-3A4B-AD14-CBCDDE06040D}"/>
              </a:ext>
            </a:extLst>
          </p:cNvPr>
          <p:cNvSpPr txBox="1"/>
          <p:nvPr/>
        </p:nvSpPr>
        <p:spPr>
          <a:xfrm>
            <a:off x="12965247" y="2669639"/>
            <a:ext cx="1591339" cy="270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56" dirty="0"/>
              <a:t>Right Ultrasonic Sensor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1C5CF28-A71B-7944-B6C8-33CA5C35E105}"/>
              </a:ext>
            </a:extLst>
          </p:cNvPr>
          <p:cNvSpPr/>
          <p:nvPr/>
        </p:nvSpPr>
        <p:spPr>
          <a:xfrm>
            <a:off x="14718611" y="2433399"/>
            <a:ext cx="1445747" cy="4384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5988" tIns="47995" rIns="95988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56" dirty="0"/>
              <a:t>Offset ((left sensor + right sensor)/2)</a:t>
            </a: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8D3AD304-6C90-E84E-9576-FDE7FE1D8791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16164359" y="1725358"/>
            <a:ext cx="1246709" cy="927271"/>
          </a:xfrm>
          <a:prstGeom prst="bentConnector3">
            <a:avLst>
              <a:gd name="adj1" fmla="val 7095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02FC97CA-2D9D-5C4A-8019-57447E729E64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16164359" y="2652632"/>
            <a:ext cx="1246709" cy="920322"/>
          </a:xfrm>
          <a:prstGeom prst="bentConnector3">
            <a:avLst>
              <a:gd name="adj1" fmla="val 7095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74D0D3B3-C021-4849-AE9B-A6FFD2999914}"/>
              </a:ext>
            </a:extLst>
          </p:cNvPr>
          <p:cNvSpPr/>
          <p:nvPr/>
        </p:nvSpPr>
        <p:spPr>
          <a:xfrm>
            <a:off x="17525738" y="1367799"/>
            <a:ext cx="3243443" cy="821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5988" tIns="47995" rIns="95988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56" dirty="0"/>
              <a:t>Error left (offset – ultrasonic left)</a:t>
            </a:r>
          </a:p>
          <a:p>
            <a:pPr algn="ctr"/>
            <a:r>
              <a:rPr lang="en-GB" sz="1156" dirty="0"/>
              <a:t>Integral left (integral left + error left)</a:t>
            </a:r>
          </a:p>
          <a:p>
            <a:pPr algn="ctr"/>
            <a:r>
              <a:rPr lang="en-GB" sz="1156" dirty="0"/>
              <a:t>Derivative left (error left – last error left)</a:t>
            </a:r>
          </a:p>
          <a:p>
            <a:pPr algn="ctr"/>
            <a:endParaRPr lang="en-US" sz="1156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B09D63C-E68C-8A45-AF66-E21674193E90}"/>
              </a:ext>
            </a:extLst>
          </p:cNvPr>
          <p:cNvSpPr/>
          <p:nvPr/>
        </p:nvSpPr>
        <p:spPr>
          <a:xfrm>
            <a:off x="17525738" y="3169298"/>
            <a:ext cx="3243443" cy="821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5988" tIns="47995" rIns="95988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56" dirty="0"/>
              <a:t>Error right (offset – ultrasonic left)</a:t>
            </a:r>
          </a:p>
          <a:p>
            <a:pPr algn="ctr"/>
            <a:r>
              <a:rPr lang="en-GB" sz="1156" dirty="0"/>
              <a:t>Integral right (integral left + error left)</a:t>
            </a:r>
          </a:p>
          <a:p>
            <a:pPr algn="ctr"/>
            <a:r>
              <a:rPr lang="en-GB" sz="1156" dirty="0"/>
              <a:t>Derivative right (error left – last error left)</a:t>
            </a:r>
          </a:p>
          <a:p>
            <a:pPr algn="ctr"/>
            <a:endParaRPr lang="en-US" sz="1156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09CA7B6-BC74-4C4C-8A71-E0C3020E80B1}"/>
              </a:ext>
            </a:extLst>
          </p:cNvPr>
          <p:cNvCxnSpPr>
            <a:stCxn id="42" idx="3"/>
          </p:cNvCxnSpPr>
          <p:nvPr/>
        </p:nvCxnSpPr>
        <p:spPr>
          <a:xfrm flipV="1">
            <a:off x="20769182" y="1777000"/>
            <a:ext cx="1620252" cy="1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A2CF405-C20E-2A40-9636-29D1ED06CBE2}"/>
              </a:ext>
            </a:extLst>
          </p:cNvPr>
          <p:cNvCxnSpPr/>
          <p:nvPr/>
        </p:nvCxnSpPr>
        <p:spPr>
          <a:xfrm flipV="1">
            <a:off x="20769182" y="3599661"/>
            <a:ext cx="1620252" cy="1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78E66494-9875-3E48-8957-4991C5E71956}"/>
              </a:ext>
            </a:extLst>
          </p:cNvPr>
          <p:cNvSpPr/>
          <p:nvPr/>
        </p:nvSpPr>
        <p:spPr>
          <a:xfrm>
            <a:off x="22576856" y="1314761"/>
            <a:ext cx="3243443" cy="821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Velocity left (</a:t>
            </a:r>
            <a:r>
              <a:rPr lang="en-GB" sz="1100" dirty="0"/>
              <a:t>((error left*</a:t>
            </a:r>
            <a:r>
              <a:rPr lang="en-GB" sz="1100" dirty="0" err="1"/>
              <a:t>Kp</a:t>
            </a:r>
            <a:r>
              <a:rPr lang="en-GB" sz="1100" dirty="0"/>
              <a:t>)+(integral left*Ki)+(derivative left*</a:t>
            </a:r>
            <a:r>
              <a:rPr lang="en-GB" sz="1100" dirty="0" err="1"/>
              <a:t>Kd</a:t>
            </a:r>
            <a:r>
              <a:rPr lang="en-GB" sz="1100" dirty="0"/>
              <a:t>))/100</a:t>
            </a:r>
            <a:r>
              <a:rPr lang="en-US" sz="1100" dirty="0"/>
              <a:t>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3E3E747-CB02-BF43-A92E-82BE29AC9F6E}"/>
              </a:ext>
            </a:extLst>
          </p:cNvPr>
          <p:cNvSpPr/>
          <p:nvPr/>
        </p:nvSpPr>
        <p:spPr>
          <a:xfrm>
            <a:off x="22576856" y="3189062"/>
            <a:ext cx="3243443" cy="821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Velocity right (</a:t>
            </a:r>
            <a:r>
              <a:rPr lang="en-GB" sz="1100" dirty="0"/>
              <a:t>((error right*</a:t>
            </a:r>
            <a:r>
              <a:rPr lang="en-GB" sz="1100" dirty="0" err="1"/>
              <a:t>Kp</a:t>
            </a:r>
            <a:r>
              <a:rPr lang="en-GB" sz="1100" dirty="0"/>
              <a:t>)+(integral right*Ki)+(derivative right*</a:t>
            </a:r>
            <a:r>
              <a:rPr lang="en-GB" sz="1100" dirty="0" err="1"/>
              <a:t>Kd</a:t>
            </a:r>
            <a:r>
              <a:rPr lang="en-GB" sz="1100" dirty="0"/>
              <a:t>))/100</a:t>
            </a:r>
            <a:r>
              <a:rPr lang="en-US" sz="1100" dirty="0"/>
              <a:t>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5F5A6FF-9ACF-D44A-B636-AE1AC9BE548B}"/>
              </a:ext>
            </a:extLst>
          </p:cNvPr>
          <p:cNvSpPr txBox="1"/>
          <p:nvPr/>
        </p:nvSpPr>
        <p:spPr>
          <a:xfrm>
            <a:off x="16411683" y="2322380"/>
            <a:ext cx="404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Tp</a:t>
            </a:r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6DD0B6D-600A-5240-8068-2C37E31DFC9F}"/>
              </a:ext>
            </a:extLst>
          </p:cNvPr>
          <p:cNvSpPr/>
          <p:nvPr/>
        </p:nvSpPr>
        <p:spPr>
          <a:xfrm>
            <a:off x="27504574" y="3424298"/>
            <a:ext cx="2264229" cy="357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Power right (velocity right + </a:t>
            </a:r>
            <a:r>
              <a:rPr lang="en-US" sz="1100" dirty="0" err="1"/>
              <a:t>Tp</a:t>
            </a:r>
            <a:r>
              <a:rPr lang="en-US" sz="1100" dirty="0"/>
              <a:t>)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4CA815D-68D9-9546-BCE3-879AEE124BDE}"/>
              </a:ext>
            </a:extLst>
          </p:cNvPr>
          <p:cNvSpPr/>
          <p:nvPr/>
        </p:nvSpPr>
        <p:spPr>
          <a:xfrm>
            <a:off x="27504574" y="1546580"/>
            <a:ext cx="2264229" cy="357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Power left (velocity left + </a:t>
            </a:r>
            <a:r>
              <a:rPr lang="en-US" sz="1100" dirty="0" err="1"/>
              <a:t>Tp</a:t>
            </a:r>
            <a:r>
              <a:rPr lang="en-US" sz="1100" dirty="0"/>
              <a:t>)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8326751-D551-AD44-91C8-46B3AF093C39}"/>
              </a:ext>
            </a:extLst>
          </p:cNvPr>
          <p:cNvCxnSpPr>
            <a:stCxn id="53" idx="3"/>
          </p:cNvCxnSpPr>
          <p:nvPr/>
        </p:nvCxnSpPr>
        <p:spPr>
          <a:xfrm flipV="1">
            <a:off x="25820295" y="1725356"/>
            <a:ext cx="145204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867007C-8C02-FA4D-ACAD-EAE282FCEEAD}"/>
              </a:ext>
            </a:extLst>
          </p:cNvPr>
          <p:cNvCxnSpPr/>
          <p:nvPr/>
        </p:nvCxnSpPr>
        <p:spPr>
          <a:xfrm flipV="1">
            <a:off x="25820295" y="3599657"/>
            <a:ext cx="145204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9EFC177-F292-1D4D-95DB-6C3A702F4ACC}"/>
              </a:ext>
            </a:extLst>
          </p:cNvPr>
          <p:cNvCxnSpPr>
            <a:stCxn id="64" idx="3"/>
          </p:cNvCxnSpPr>
          <p:nvPr/>
        </p:nvCxnSpPr>
        <p:spPr>
          <a:xfrm flipV="1">
            <a:off x="29768804" y="1725356"/>
            <a:ext cx="182880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D4F7C37-4234-E948-B63D-01E16AE576DF}"/>
              </a:ext>
            </a:extLst>
          </p:cNvPr>
          <p:cNvCxnSpPr/>
          <p:nvPr/>
        </p:nvCxnSpPr>
        <p:spPr>
          <a:xfrm flipV="1">
            <a:off x="29768804" y="3606915"/>
            <a:ext cx="182880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4E12C2F2-B315-774A-AD78-9DB23985CC97}"/>
              </a:ext>
            </a:extLst>
          </p:cNvPr>
          <p:cNvSpPr txBox="1"/>
          <p:nvPr/>
        </p:nvSpPr>
        <p:spPr>
          <a:xfrm>
            <a:off x="30008706" y="3368033"/>
            <a:ext cx="15888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Error right &lt;= 3 and &gt;=-3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46C8EFD-6DD7-8A4C-8ACB-C43D2075E4CF}"/>
              </a:ext>
            </a:extLst>
          </p:cNvPr>
          <p:cNvSpPr txBox="1"/>
          <p:nvPr/>
        </p:nvSpPr>
        <p:spPr>
          <a:xfrm>
            <a:off x="30001026" y="1512521"/>
            <a:ext cx="15135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Error left &lt;= 3 and &gt;=-3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135D7F0-7D7A-344D-B8E2-7BFB510A4573}"/>
              </a:ext>
            </a:extLst>
          </p:cNvPr>
          <p:cNvSpPr/>
          <p:nvPr/>
        </p:nvSpPr>
        <p:spPr>
          <a:xfrm>
            <a:off x="31649829" y="1546579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F935F0C-8830-3C40-A219-5EF81605975D}"/>
              </a:ext>
            </a:extLst>
          </p:cNvPr>
          <p:cNvCxnSpPr>
            <a:stCxn id="75" idx="6"/>
          </p:cNvCxnSpPr>
          <p:nvPr/>
        </p:nvCxnSpPr>
        <p:spPr>
          <a:xfrm flipV="1">
            <a:off x="32009829" y="1725356"/>
            <a:ext cx="1314971" cy="1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913BA3C2-A32D-3A41-8CF6-196FEB2B5ADF}"/>
              </a:ext>
            </a:extLst>
          </p:cNvPr>
          <p:cNvSpPr/>
          <p:nvPr/>
        </p:nvSpPr>
        <p:spPr>
          <a:xfrm>
            <a:off x="31649829" y="3450864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55622E8-D7C4-614B-9812-952E682A64B1}"/>
              </a:ext>
            </a:extLst>
          </p:cNvPr>
          <p:cNvCxnSpPr>
            <a:stCxn id="79" idx="6"/>
          </p:cNvCxnSpPr>
          <p:nvPr/>
        </p:nvCxnSpPr>
        <p:spPr>
          <a:xfrm flipV="1">
            <a:off x="32009829" y="3629644"/>
            <a:ext cx="1314971" cy="1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06B5905B-C495-2648-B4AE-0A6DCD9817FC}"/>
              </a:ext>
            </a:extLst>
          </p:cNvPr>
          <p:cNvSpPr txBox="1"/>
          <p:nvPr/>
        </p:nvSpPr>
        <p:spPr>
          <a:xfrm>
            <a:off x="32369827" y="14047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E02BFA8-8929-544D-849A-440EDC504D68}"/>
              </a:ext>
            </a:extLst>
          </p:cNvPr>
          <p:cNvSpPr txBox="1"/>
          <p:nvPr/>
        </p:nvSpPr>
        <p:spPr>
          <a:xfrm>
            <a:off x="32371312" y="331417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90</a:t>
            </a:r>
          </a:p>
        </p:txBody>
      </p: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CB64A1C6-D69F-0548-A076-7FC75A00F7CA}"/>
              </a:ext>
            </a:extLst>
          </p:cNvPr>
          <p:cNvCxnSpPr>
            <a:cxnSpLocks/>
          </p:cNvCxnSpPr>
          <p:nvPr/>
        </p:nvCxnSpPr>
        <p:spPr>
          <a:xfrm>
            <a:off x="29368752" y="1910485"/>
            <a:ext cx="2145831" cy="5965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C8E41A49-4EAB-554C-9665-20CEBD373AD0}"/>
              </a:ext>
            </a:extLst>
          </p:cNvPr>
          <p:cNvSpPr/>
          <p:nvPr/>
        </p:nvSpPr>
        <p:spPr>
          <a:xfrm>
            <a:off x="31546581" y="2263037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097D9CA-2DB8-B64B-AF0F-543B17FE0139}"/>
              </a:ext>
            </a:extLst>
          </p:cNvPr>
          <p:cNvCxnSpPr>
            <a:stCxn id="88" idx="6"/>
          </p:cNvCxnSpPr>
          <p:nvPr/>
        </p:nvCxnSpPr>
        <p:spPr>
          <a:xfrm flipV="1">
            <a:off x="31906584" y="2441816"/>
            <a:ext cx="1314971" cy="1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FD06C486-E42D-E14B-B6D2-4D13B4D36ECA}"/>
              </a:ext>
            </a:extLst>
          </p:cNvPr>
          <p:cNvSpPr txBox="1"/>
          <p:nvPr/>
        </p:nvSpPr>
        <p:spPr>
          <a:xfrm>
            <a:off x="32141558" y="2180207"/>
            <a:ext cx="7761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Power left</a:t>
            </a:r>
          </a:p>
        </p:txBody>
      </p: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ED7798E4-6822-E143-8ADE-8194CEA830B8}"/>
              </a:ext>
            </a:extLst>
          </p:cNvPr>
          <p:cNvCxnSpPr>
            <a:cxnSpLocks/>
            <a:endCxn id="93" idx="2"/>
          </p:cNvCxnSpPr>
          <p:nvPr/>
        </p:nvCxnSpPr>
        <p:spPr>
          <a:xfrm flipV="1">
            <a:off x="29202743" y="2928996"/>
            <a:ext cx="2349666" cy="4953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CA46FDAB-B921-BA46-B0A1-D85F16B3EECF}"/>
              </a:ext>
            </a:extLst>
          </p:cNvPr>
          <p:cNvSpPr/>
          <p:nvPr/>
        </p:nvSpPr>
        <p:spPr>
          <a:xfrm>
            <a:off x="31552410" y="2748995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02ED19C-B49D-BA4D-A201-BD9BB7920064}"/>
              </a:ext>
            </a:extLst>
          </p:cNvPr>
          <p:cNvCxnSpPr>
            <a:stCxn id="93" idx="6"/>
          </p:cNvCxnSpPr>
          <p:nvPr/>
        </p:nvCxnSpPr>
        <p:spPr>
          <a:xfrm flipV="1">
            <a:off x="31912415" y="2927774"/>
            <a:ext cx="1314971" cy="1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B24D9C70-0B80-3145-8EF8-962C5CA01C46}"/>
              </a:ext>
            </a:extLst>
          </p:cNvPr>
          <p:cNvSpPr txBox="1"/>
          <p:nvPr/>
        </p:nvSpPr>
        <p:spPr>
          <a:xfrm>
            <a:off x="32147390" y="2666163"/>
            <a:ext cx="8515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Power right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BD8DC7BC-ABE6-BD4F-A379-23F18E99560F}"/>
              </a:ext>
            </a:extLst>
          </p:cNvPr>
          <p:cNvSpPr/>
          <p:nvPr/>
        </p:nvSpPr>
        <p:spPr>
          <a:xfrm>
            <a:off x="33411125" y="1758471"/>
            <a:ext cx="2017486" cy="2003435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ROBOT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7A2F29E-D81F-FD46-92F5-A91B88C26A8C}"/>
              </a:ext>
            </a:extLst>
          </p:cNvPr>
          <p:cNvSpPr/>
          <p:nvPr/>
        </p:nvSpPr>
        <p:spPr>
          <a:xfrm>
            <a:off x="4251288" y="2227082"/>
            <a:ext cx="360000" cy="3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D5D24705-4FE9-DB4D-8929-81ACEBD56D83}"/>
              </a:ext>
            </a:extLst>
          </p:cNvPr>
          <p:cNvSpPr/>
          <p:nvPr/>
        </p:nvSpPr>
        <p:spPr>
          <a:xfrm>
            <a:off x="5390033" y="1403479"/>
            <a:ext cx="123712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err="1"/>
              <a:t>Kp</a:t>
            </a:r>
            <a:r>
              <a:rPr lang="en-US" sz="1100" dirty="0"/>
              <a:t>  (0.6*100*Ku)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9C874E4-EB04-AD43-A357-3943BD2CEDC4}"/>
              </a:ext>
            </a:extLst>
          </p:cNvPr>
          <p:cNvSpPr/>
          <p:nvPr/>
        </p:nvSpPr>
        <p:spPr>
          <a:xfrm>
            <a:off x="10560555" y="1403479"/>
            <a:ext cx="123712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err="1"/>
              <a:t>Kd</a:t>
            </a:r>
            <a:r>
              <a:rPr lang="en-US" sz="1100" dirty="0"/>
              <a:t> (3*Ku*Tu)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82D3379-4EA4-D74F-9D02-DE946729EBD6}"/>
              </a:ext>
            </a:extLst>
          </p:cNvPr>
          <p:cNvSpPr/>
          <p:nvPr/>
        </p:nvSpPr>
        <p:spPr>
          <a:xfrm>
            <a:off x="8045450" y="1403479"/>
            <a:ext cx="123712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Ki ((1.2*Ku)/Tu)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8980D68-BF19-D74B-9F8F-2166285A9F15}"/>
              </a:ext>
            </a:extLst>
          </p:cNvPr>
          <p:cNvSpPr/>
          <p:nvPr/>
        </p:nvSpPr>
        <p:spPr>
          <a:xfrm>
            <a:off x="5390033" y="2216866"/>
            <a:ext cx="123712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err="1"/>
              <a:t>Kp</a:t>
            </a:r>
            <a:r>
              <a:rPr lang="en-US" sz="1100" dirty="0"/>
              <a:t> (0.45*100*Ku)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05BDD92-DB6C-BC46-B624-81DFF8B29BC3}"/>
              </a:ext>
            </a:extLst>
          </p:cNvPr>
          <p:cNvSpPr/>
          <p:nvPr/>
        </p:nvSpPr>
        <p:spPr>
          <a:xfrm>
            <a:off x="8045450" y="2216866"/>
            <a:ext cx="123712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Ki ((0.54*Ku)/Tu)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3DE8DA06-D8C4-8C4D-B466-61B634B5F14D}"/>
              </a:ext>
            </a:extLst>
          </p:cNvPr>
          <p:cNvSpPr/>
          <p:nvPr/>
        </p:nvSpPr>
        <p:spPr>
          <a:xfrm>
            <a:off x="5390033" y="3107672"/>
            <a:ext cx="123712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err="1"/>
              <a:t>Kp</a:t>
            </a:r>
            <a:r>
              <a:rPr lang="en-US" sz="1100" dirty="0"/>
              <a:t>  (0.6*100*Ku)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CAAB2C23-A676-D345-A1A8-5966C960ECFA}"/>
              </a:ext>
            </a:extLst>
          </p:cNvPr>
          <p:cNvSpPr/>
          <p:nvPr/>
        </p:nvSpPr>
        <p:spPr>
          <a:xfrm>
            <a:off x="12665194" y="2441715"/>
            <a:ext cx="360000" cy="3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19" name="Elbow Connector 118">
            <a:extLst>
              <a:ext uri="{FF2B5EF4-FFF2-40B4-BE49-F238E27FC236}">
                <a16:creationId xmlns:a16="http://schemas.microsoft.com/office/drawing/2014/main" id="{D13821A8-A093-E44A-97B6-4D1361BDBA9B}"/>
              </a:ext>
            </a:extLst>
          </p:cNvPr>
          <p:cNvCxnSpPr>
            <a:cxnSpLocks/>
            <a:stCxn id="102" idx="4"/>
            <a:endCxn id="113" idx="1"/>
          </p:cNvCxnSpPr>
          <p:nvPr/>
        </p:nvCxnSpPr>
        <p:spPr>
          <a:xfrm rot="16200000" flipH="1">
            <a:off x="4558029" y="2460338"/>
            <a:ext cx="705257" cy="9587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8335F3DA-E7CB-464E-943E-5AFB0125EC40}"/>
              </a:ext>
            </a:extLst>
          </p:cNvPr>
          <p:cNvCxnSpPr>
            <a:stCxn id="102" idx="0"/>
            <a:endCxn id="107" idx="1"/>
          </p:cNvCxnSpPr>
          <p:nvPr/>
        </p:nvCxnSpPr>
        <p:spPr>
          <a:xfrm rot="5400000" flipH="1" flipV="1">
            <a:off x="4591186" y="1428242"/>
            <a:ext cx="638938" cy="9587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0666C1B9-B872-CC4F-A50D-3C68F35E985F}"/>
              </a:ext>
            </a:extLst>
          </p:cNvPr>
          <p:cNvCxnSpPr>
            <a:stCxn id="102" idx="6"/>
            <a:endCxn id="110" idx="1"/>
          </p:cNvCxnSpPr>
          <p:nvPr/>
        </p:nvCxnSpPr>
        <p:spPr>
          <a:xfrm flipV="1">
            <a:off x="4611287" y="2401534"/>
            <a:ext cx="778742" cy="5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7D362328-2036-7E46-87DD-D2CE46EDF777}"/>
              </a:ext>
            </a:extLst>
          </p:cNvPr>
          <p:cNvCxnSpPr>
            <a:stCxn id="107" idx="3"/>
            <a:endCxn id="109" idx="1"/>
          </p:cNvCxnSpPr>
          <p:nvPr/>
        </p:nvCxnSpPr>
        <p:spPr>
          <a:xfrm>
            <a:off x="6627160" y="1588143"/>
            <a:ext cx="14182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DA7BC79C-E331-FD4D-BD46-0A404D066E9B}"/>
              </a:ext>
            </a:extLst>
          </p:cNvPr>
          <p:cNvSpPr txBox="1"/>
          <p:nvPr/>
        </p:nvSpPr>
        <p:spPr>
          <a:xfrm>
            <a:off x="7152806" y="1279120"/>
            <a:ext cx="423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Kp</a:t>
            </a:r>
            <a:endParaRPr lang="en-US" dirty="0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CCBD236E-165C-8747-967C-96C47349CEE9}"/>
              </a:ext>
            </a:extLst>
          </p:cNvPr>
          <p:cNvCxnSpPr/>
          <p:nvPr/>
        </p:nvCxnSpPr>
        <p:spPr>
          <a:xfrm>
            <a:off x="6629210" y="2427527"/>
            <a:ext cx="14182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565E9386-522C-C143-9581-F340014395EB}"/>
              </a:ext>
            </a:extLst>
          </p:cNvPr>
          <p:cNvSpPr txBox="1"/>
          <p:nvPr/>
        </p:nvSpPr>
        <p:spPr>
          <a:xfrm>
            <a:off x="7154857" y="2118504"/>
            <a:ext cx="423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Kp</a:t>
            </a:r>
            <a:endParaRPr lang="en-US" dirty="0"/>
          </a:p>
        </p:txBody>
      </p:sp>
      <p:cxnSp>
        <p:nvCxnSpPr>
          <p:cNvPr id="132" name="Elbow Connector 131">
            <a:extLst>
              <a:ext uri="{FF2B5EF4-FFF2-40B4-BE49-F238E27FC236}">
                <a16:creationId xmlns:a16="http://schemas.microsoft.com/office/drawing/2014/main" id="{36DA187F-8873-9540-8465-B77FE6167E43}"/>
              </a:ext>
            </a:extLst>
          </p:cNvPr>
          <p:cNvCxnSpPr>
            <a:cxnSpLocks/>
            <a:stCxn id="112" idx="3"/>
            <a:endCxn id="115" idx="2"/>
          </p:cNvCxnSpPr>
          <p:nvPr/>
        </p:nvCxnSpPr>
        <p:spPr>
          <a:xfrm>
            <a:off x="9282577" y="2401537"/>
            <a:ext cx="3382619" cy="2201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98EEA8EC-5FE2-DD45-A6CC-F3348ECD7C6B}"/>
              </a:ext>
            </a:extLst>
          </p:cNvPr>
          <p:cNvSpPr txBox="1"/>
          <p:nvPr/>
        </p:nvSpPr>
        <p:spPr>
          <a:xfrm>
            <a:off x="9721180" y="2118504"/>
            <a:ext cx="70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Kp</a:t>
            </a:r>
            <a:r>
              <a:rPr lang="en-US" dirty="0"/>
              <a:t>, Ki</a:t>
            </a:r>
          </a:p>
        </p:txBody>
      </p:sp>
      <p:cxnSp>
        <p:nvCxnSpPr>
          <p:cNvPr id="136" name="Elbow Connector 135">
            <a:extLst>
              <a:ext uri="{FF2B5EF4-FFF2-40B4-BE49-F238E27FC236}">
                <a16:creationId xmlns:a16="http://schemas.microsoft.com/office/drawing/2014/main" id="{9FA6B944-D4D7-2245-AEE9-1BF05AF75AE0}"/>
              </a:ext>
            </a:extLst>
          </p:cNvPr>
          <p:cNvCxnSpPr>
            <a:cxnSpLocks/>
            <a:stCxn id="113" idx="3"/>
            <a:endCxn id="115" idx="3"/>
          </p:cNvCxnSpPr>
          <p:nvPr/>
        </p:nvCxnSpPr>
        <p:spPr>
          <a:xfrm flipV="1">
            <a:off x="6627160" y="2748993"/>
            <a:ext cx="6090757" cy="5433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87252719-9CE1-9842-AC4F-22B22010520B}"/>
              </a:ext>
            </a:extLst>
          </p:cNvPr>
          <p:cNvSpPr txBox="1"/>
          <p:nvPr/>
        </p:nvSpPr>
        <p:spPr>
          <a:xfrm>
            <a:off x="7162772" y="2958745"/>
            <a:ext cx="423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Kp</a:t>
            </a:r>
            <a:endParaRPr lang="en-US" dirty="0"/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14FEE1F3-D1C9-6F46-A0A1-77A52675EB3F}"/>
              </a:ext>
            </a:extLst>
          </p:cNvPr>
          <p:cNvCxnSpPr>
            <a:stCxn id="109" idx="3"/>
            <a:endCxn id="108" idx="1"/>
          </p:cNvCxnSpPr>
          <p:nvPr/>
        </p:nvCxnSpPr>
        <p:spPr>
          <a:xfrm>
            <a:off x="9282577" y="1588143"/>
            <a:ext cx="12779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0FAA6C71-E8D9-7F44-93A2-82F99B7BCE9D}"/>
              </a:ext>
            </a:extLst>
          </p:cNvPr>
          <p:cNvSpPr txBox="1"/>
          <p:nvPr/>
        </p:nvSpPr>
        <p:spPr>
          <a:xfrm>
            <a:off x="9445151" y="1249569"/>
            <a:ext cx="70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Kp</a:t>
            </a:r>
            <a:r>
              <a:rPr lang="en-US" dirty="0"/>
              <a:t>, Ki</a:t>
            </a:r>
          </a:p>
        </p:txBody>
      </p:sp>
      <p:cxnSp>
        <p:nvCxnSpPr>
          <p:cNvPr id="143" name="Elbow Connector 142">
            <a:extLst>
              <a:ext uri="{FF2B5EF4-FFF2-40B4-BE49-F238E27FC236}">
                <a16:creationId xmlns:a16="http://schemas.microsoft.com/office/drawing/2014/main" id="{52ABA057-F360-1948-98DC-ACF18C2A1555}"/>
              </a:ext>
            </a:extLst>
          </p:cNvPr>
          <p:cNvCxnSpPr>
            <a:stCxn id="108" idx="3"/>
            <a:endCxn id="115" idx="0"/>
          </p:cNvCxnSpPr>
          <p:nvPr/>
        </p:nvCxnSpPr>
        <p:spPr>
          <a:xfrm>
            <a:off x="11797685" y="1588147"/>
            <a:ext cx="1047513" cy="8535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233A2D06-D528-2D4B-9651-5710E243556C}"/>
              </a:ext>
            </a:extLst>
          </p:cNvPr>
          <p:cNvCxnSpPr>
            <a:stCxn id="115" idx="6"/>
          </p:cNvCxnSpPr>
          <p:nvPr/>
        </p:nvCxnSpPr>
        <p:spPr>
          <a:xfrm>
            <a:off x="13025197" y="2621713"/>
            <a:ext cx="13609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4F2218BC-4859-8E41-B80D-22821FC75DDD}"/>
              </a:ext>
            </a:extLst>
          </p:cNvPr>
          <p:cNvSpPr txBox="1"/>
          <p:nvPr/>
        </p:nvSpPr>
        <p:spPr>
          <a:xfrm>
            <a:off x="4739380" y="1279120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PID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AB54E71-CF77-1C44-AFB9-86BC7E94CA72}"/>
              </a:ext>
            </a:extLst>
          </p:cNvPr>
          <p:cNvSpPr txBox="1"/>
          <p:nvPr/>
        </p:nvSpPr>
        <p:spPr>
          <a:xfrm>
            <a:off x="4752395" y="2058196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EF594DB-2667-0242-840C-DFAA4988C9D6}"/>
              </a:ext>
            </a:extLst>
          </p:cNvPr>
          <p:cNvSpPr txBox="1"/>
          <p:nvPr/>
        </p:nvSpPr>
        <p:spPr>
          <a:xfrm>
            <a:off x="4781704" y="2984632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PD</a:t>
            </a:r>
          </a:p>
        </p:txBody>
      </p:sp>
      <p:cxnSp>
        <p:nvCxnSpPr>
          <p:cNvPr id="154" name="Elbow Connector 153">
            <a:extLst>
              <a:ext uri="{FF2B5EF4-FFF2-40B4-BE49-F238E27FC236}">
                <a16:creationId xmlns:a16="http://schemas.microsoft.com/office/drawing/2014/main" id="{2BA2B0FB-6CF0-C746-BC63-367D34F996FB}"/>
              </a:ext>
            </a:extLst>
          </p:cNvPr>
          <p:cNvCxnSpPr>
            <a:stCxn id="98" idx="4"/>
            <a:endCxn id="102" idx="3"/>
          </p:cNvCxnSpPr>
          <p:nvPr/>
        </p:nvCxnSpPr>
        <p:spPr>
          <a:xfrm rot="5400000" flipH="1">
            <a:off x="18748166" y="-11909793"/>
            <a:ext cx="1227543" cy="30115857"/>
          </a:xfrm>
          <a:prstGeom prst="bentConnector3">
            <a:avLst>
              <a:gd name="adj1" fmla="val -6033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982E1156-0582-1C40-9BED-66DCAFCA97F9}"/>
              </a:ext>
            </a:extLst>
          </p:cNvPr>
          <p:cNvSpPr txBox="1"/>
          <p:nvPr/>
        </p:nvSpPr>
        <p:spPr>
          <a:xfrm>
            <a:off x="19361940" y="4666352"/>
            <a:ext cx="2493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 Sensor, Right Sensor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0BBB545-0B61-7C4E-A3E5-666992F2370B}"/>
              </a:ext>
            </a:extLst>
          </p:cNvPr>
          <p:cNvCxnSpPr>
            <a:cxnSpLocks/>
            <a:endCxn id="102" idx="2"/>
          </p:cNvCxnSpPr>
          <p:nvPr/>
        </p:nvCxnSpPr>
        <p:spPr>
          <a:xfrm>
            <a:off x="3564467" y="2407082"/>
            <a:ext cx="686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149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</TotalTime>
  <Words>209</Words>
  <Application>Microsoft Macintosh PowerPoint</Application>
  <PresentationFormat>Custom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Rafael Cavagnoli</dc:creator>
  <cp:lastModifiedBy>Rafael Cavagnoli</cp:lastModifiedBy>
  <cp:revision>11</cp:revision>
  <cp:lastPrinted>2019-03-14T18:33:21Z</cp:lastPrinted>
  <dcterms:created xsi:type="dcterms:W3CDTF">2019-03-14T17:13:01Z</dcterms:created>
  <dcterms:modified xsi:type="dcterms:W3CDTF">2019-03-14T19:46:49Z</dcterms:modified>
</cp:coreProperties>
</file>