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</p:sldIdLst>
  <p:sldSz cy="5143500" cx="9144000"/>
  <p:notesSz cx="6858000" cy="9144000"/>
  <p:embeddedFontLst>
    <p:embeddedFont>
      <p:font typeface="Garamond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font" Target="fonts/Garamond-regular.fntdata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font" Target="fonts/Garamond-italic.fntdata"/><Relationship Id="rId21" Type="http://schemas.openxmlformats.org/officeDocument/2006/relationships/slide" Target="slides/slide17.xml"/><Relationship Id="rId43" Type="http://schemas.openxmlformats.org/officeDocument/2006/relationships/font" Target="fonts/Garamond-bold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45" Type="http://schemas.openxmlformats.org/officeDocument/2006/relationships/font" Target="fonts/Garamond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9" name="Google Shape;55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464d646c5e_0_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5" name="Google Shape;625;g464d646c5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465037d3b6_1_8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465037d3b6_1_8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465037d3b6_1_9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465037d3b6_1_9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465037d3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465037d3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465037d3b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465037d3b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465037d3b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465037d3b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465037d3b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465037d3b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465037d3b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465037d3b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465037d3b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465037d3b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465037d3b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465037d3b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464d646c5e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5" name="Google Shape;565;g464d646c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465037d3b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465037d3b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465037d3b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465037d3b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465037d3b6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465037d3b6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465037d3b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465037d3b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465037d3b6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465037d3b6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465037d3b6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465037d3b6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465037d3b6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465037d3b6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465037d3b6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465037d3b6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465037d3b6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465037d3b6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465037d3b6_1_8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465037d3b6_1_8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464d646c5e_0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2" name="Google Shape;572;g464d646c5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464d646c5e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464d646c5e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465037d3b6_1_9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465037d3b6_1_9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465037d3b6_1_9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465037d3b6_1_9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464d646c5e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464d646c5e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465037d3b6_1_9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465037d3b6_1_9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465037d3b6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465037d3b6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465037d3b6_1_8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465037d3b6_1_8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464f56ea67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2" name="Google Shape;822;g464f56ea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464d646c5e_0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9" name="Google Shape;579;g464d646c5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Data Obtaining - Kaggle dataset to predict housing data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We believe income is a determined factor in housing price prediction. So we find U.S. household income statistics data to find the household Income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Matching the two dataset with the Same </a:t>
            </a:r>
            <a:r>
              <a:rPr lang="en"/>
              <a:t>zip code</a:t>
            </a:r>
            <a:r>
              <a:rPr lang="en"/>
              <a:t> </a:t>
            </a:r>
            <a:r>
              <a:rPr lang="en"/>
              <a:t>using</a:t>
            </a:r>
            <a:r>
              <a:rPr lang="en"/>
              <a:t> </a:t>
            </a:r>
            <a:r>
              <a:rPr lang="en"/>
              <a:t>Alteryx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465037d3b6_1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465037d3b6_1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464d646c5e_0_1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5" name="Google Shape;595;g464d646c5e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Data Obtaining - Kaggle dataset to predict housing data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We believe income is a determined factor in housing price prediction. So we find U.S. household income statistics data to find the household Income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Matching the two dataset with the Same zip code using Alteryx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Federal grading system - how well the house structure holds/effort was put into it 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Second- determined categorical variables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	-Condition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	-Grade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These had no numeric value - represent a rating system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464d646c5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464d646c5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Matched zip codes from the two </a:t>
            </a:r>
            <a:r>
              <a:rPr lang="en"/>
              <a:t>excels</a:t>
            </a:r>
            <a:r>
              <a:rPr lang="en"/>
              <a:t> in order to pull through average income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465037d3b6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465037d3b6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465037d3b6_1_8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465037d3b6_1_8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bg>
      <p:bgPr>
        <a:solidFill>
          <a:schemeClr val="lt1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"/>
          <p:cNvSpPr/>
          <p:nvPr/>
        </p:nvSpPr>
        <p:spPr>
          <a:xfrm>
            <a:off x="130176" y="4600575"/>
            <a:ext cx="8883600" cy="34500"/>
          </a:xfrm>
          <a:prstGeom prst="rect">
            <a:avLst/>
          </a:prstGeom>
          <a:gradFill>
            <a:gsLst>
              <a:gs pos="0">
                <a:srgbClr val="408E56"/>
              </a:gs>
              <a:gs pos="100000">
                <a:srgbClr val="E2BF2C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"/>
          <p:cNvSpPr txBox="1"/>
          <p:nvPr>
            <p:ph type="ctrTitle"/>
          </p:nvPr>
        </p:nvSpPr>
        <p:spPr>
          <a:xfrm>
            <a:off x="685800" y="1335883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3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8" name="Google Shape;238;p2"/>
          <p:cNvSpPr txBox="1"/>
          <p:nvPr>
            <p:ph idx="1" type="subTitle"/>
          </p:nvPr>
        </p:nvSpPr>
        <p:spPr>
          <a:xfrm>
            <a:off x="1371601" y="2833688"/>
            <a:ext cx="6393000" cy="17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Garamond"/>
              <a:buNone/>
              <a:defRPr sz="2700"/>
            </a:lvl1pPr>
            <a:lvl2pPr lvl="1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lvl="2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lvl="3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lvl="4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lvl="5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6pPr>
            <a:lvl7pPr lvl="6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7pPr>
            <a:lvl8pPr lvl="7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8pPr>
            <a:lvl9pPr lvl="8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9pPr>
          </a:lstStyle>
          <a:p/>
        </p:txBody>
      </p:sp>
      <p:sp>
        <p:nvSpPr>
          <p:cNvPr id="239" name="Google Shape;239;p2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0" name="Google Shape;240;p2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mason_logo" id="241" name="Google Shape;24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5744" y="225028"/>
            <a:ext cx="1064419" cy="35004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" name="Google Shape;242;p2"/>
          <p:cNvGrpSpPr/>
          <p:nvPr/>
        </p:nvGrpSpPr>
        <p:grpSpPr>
          <a:xfrm>
            <a:off x="1246584" y="220861"/>
            <a:ext cx="4508302" cy="363141"/>
            <a:chOff x="1047" y="186"/>
            <a:chExt cx="3787" cy="305"/>
          </a:xfrm>
        </p:grpSpPr>
        <p:sp>
          <p:nvSpPr>
            <p:cNvPr id="243" name="Google Shape;243;p2"/>
            <p:cNvSpPr/>
            <p:nvPr/>
          </p:nvSpPr>
          <p:spPr>
            <a:xfrm>
              <a:off x="4144" y="308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3614" y="423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3614" y="367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3613" y="311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3083" y="191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3082" y="246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3083" y="309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3083" y="369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"/>
            <p:cNvSpPr/>
            <p:nvPr/>
          </p:nvSpPr>
          <p:spPr>
            <a:xfrm rot="5400000">
              <a:off x="2756" y="341"/>
              <a:ext cx="30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430" y="188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430" y="424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430" y="246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430" y="310"/>
              <a:ext cx="0" cy="0"/>
            </a:xfrm>
            <a:prstGeom prst="rect">
              <a:avLst/>
            </a:prstGeom>
            <a:solidFill>
              <a:srgbClr val="408E5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430" y="369"/>
              <a:ext cx="0" cy="0"/>
            </a:xfrm>
            <a:prstGeom prst="rect">
              <a:avLst/>
            </a:prstGeom>
            <a:solidFill>
              <a:srgbClr val="408E5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198" y="191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195" y="366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198" y="249"/>
              <a:ext cx="0" cy="0"/>
            </a:xfrm>
            <a:prstGeom prst="rect">
              <a:avLst/>
            </a:prstGeom>
            <a:solidFill>
              <a:srgbClr val="408E5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196" y="311"/>
              <a:ext cx="0" cy="0"/>
            </a:xfrm>
            <a:prstGeom prst="rect">
              <a:avLst/>
            </a:prstGeom>
            <a:solidFill>
              <a:srgbClr val="408E5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196" y="424"/>
              <a:ext cx="0" cy="0"/>
            </a:xfrm>
            <a:prstGeom prst="rect">
              <a:avLst/>
            </a:prstGeom>
            <a:solidFill>
              <a:srgbClr val="408E5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1724" y="369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1724" y="190"/>
              <a:ext cx="0" cy="0"/>
            </a:xfrm>
            <a:prstGeom prst="rect">
              <a:avLst/>
            </a:prstGeom>
            <a:solidFill>
              <a:srgbClr val="408E5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1724" y="247"/>
              <a:ext cx="0" cy="0"/>
            </a:xfrm>
            <a:prstGeom prst="rect">
              <a:avLst/>
            </a:prstGeom>
            <a:solidFill>
              <a:srgbClr val="408E5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1724" y="424"/>
              <a:ext cx="0" cy="0"/>
            </a:xfrm>
            <a:prstGeom prst="rect">
              <a:avLst/>
            </a:prstGeom>
            <a:solidFill>
              <a:srgbClr val="408E5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1724" y="307"/>
              <a:ext cx="0" cy="0"/>
            </a:xfrm>
            <a:prstGeom prst="rect">
              <a:avLst/>
            </a:prstGeom>
            <a:solidFill>
              <a:srgbClr val="408E5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4497" y="187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4381" y="369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4323" y="310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3848" y="246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4263" y="190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4203" y="246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3912" y="311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4089" y="426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3849" y="424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3788" y="365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3791" y="307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3966" y="246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3967" y="365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3910" y="187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3730" y="191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3730" y="427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3676" y="311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3675" y="369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3672" y="189"/>
              <a:ext cx="0" cy="0"/>
            </a:xfrm>
            <a:prstGeom prst="rect">
              <a:avLst/>
            </a:prstGeom>
            <a:solidFill>
              <a:srgbClr val="E2BF2C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3554" y="246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3553" y="427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3552" y="310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3495" y="368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3493" y="191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3494" y="247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3433" y="424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3433" y="249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3433" y="311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3376" y="368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3375" y="425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3378" y="188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3319" y="247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3318" y="310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3320" y="366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3318" y="425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4025" y="311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3258" y="189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3258" y="247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3257" y="366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3257" y="428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3198" y="425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3198" y="307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3198" y="251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3198" y="188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3142" y="188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3144" y="311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3144" y="369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3140" y="424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3021" y="251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3022" y="311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3021" y="369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3021" y="424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"/>
            <p:cNvSpPr/>
            <p:nvPr/>
          </p:nvSpPr>
          <p:spPr>
            <a:xfrm rot="5400000">
              <a:off x="2815" y="340"/>
              <a:ext cx="30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256" y="311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725" y="248"/>
              <a:ext cx="0" cy="0"/>
            </a:xfrm>
            <a:prstGeom prst="rect">
              <a:avLst/>
            </a:prstGeom>
            <a:solidFill>
              <a:srgbClr val="408E5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668" y="370"/>
              <a:ext cx="0" cy="0"/>
            </a:xfrm>
            <a:prstGeom prst="rect">
              <a:avLst/>
            </a:prstGeom>
            <a:solidFill>
              <a:srgbClr val="408E5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610" y="190"/>
              <a:ext cx="0" cy="0"/>
            </a:xfrm>
            <a:prstGeom prst="rect">
              <a:avLst/>
            </a:prstGeom>
            <a:solidFill>
              <a:srgbClr val="408E5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550" y="308"/>
              <a:ext cx="0" cy="0"/>
            </a:xfrm>
            <a:prstGeom prst="rect">
              <a:avLst/>
            </a:prstGeom>
            <a:solidFill>
              <a:srgbClr val="408E5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0" y="249"/>
              <a:ext cx="0" cy="0"/>
            </a:xfrm>
            <a:prstGeom prst="rect">
              <a:avLst/>
            </a:prstGeom>
            <a:solidFill>
              <a:srgbClr val="408E5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0" y="366"/>
              <a:ext cx="0" cy="0"/>
            </a:xfrm>
            <a:prstGeom prst="rect">
              <a:avLst/>
            </a:prstGeom>
            <a:solidFill>
              <a:srgbClr val="408E5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375" y="424"/>
              <a:ext cx="0" cy="0"/>
            </a:xfrm>
            <a:prstGeom prst="rect">
              <a:avLst/>
            </a:prstGeom>
            <a:solidFill>
              <a:srgbClr val="408E5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376" y="189"/>
              <a:ext cx="0" cy="0"/>
            </a:xfrm>
            <a:prstGeom prst="rect">
              <a:avLst/>
            </a:prstGeom>
            <a:solidFill>
              <a:srgbClr val="408E5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314" y="311"/>
              <a:ext cx="0" cy="0"/>
            </a:xfrm>
            <a:prstGeom prst="rect">
              <a:avLst/>
            </a:prstGeom>
            <a:solidFill>
              <a:srgbClr val="408E5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312" y="190"/>
              <a:ext cx="0" cy="0"/>
            </a:xfrm>
            <a:prstGeom prst="rect">
              <a:avLst/>
            </a:prstGeom>
            <a:solidFill>
              <a:srgbClr val="408E5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314" y="424"/>
              <a:ext cx="0" cy="0"/>
            </a:xfrm>
            <a:prstGeom prst="rect">
              <a:avLst/>
            </a:prstGeom>
            <a:solidFill>
              <a:srgbClr val="408E5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256" y="424"/>
              <a:ext cx="0" cy="0"/>
            </a:xfrm>
            <a:prstGeom prst="rect">
              <a:avLst/>
            </a:prstGeom>
            <a:solidFill>
              <a:srgbClr val="408E5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255" y="248"/>
              <a:ext cx="0" cy="0"/>
            </a:xfrm>
            <a:prstGeom prst="rect">
              <a:avLst/>
            </a:prstGeom>
            <a:solidFill>
              <a:srgbClr val="408E5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611" y="428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725" y="187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725" y="308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725" y="370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725" y="425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668" y="424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67" y="311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67" y="249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68" y="188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07" y="365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09" y="311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11" y="249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549" y="425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549" y="368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549" y="251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549" y="189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490" y="425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490" y="310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490" y="189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376" y="311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376" y="251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376" y="366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313" y="248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312" y="369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255" y="188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255" y="369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139" y="369"/>
              <a:ext cx="0" cy="0"/>
            </a:xfrm>
            <a:prstGeom prst="rect">
              <a:avLst/>
            </a:prstGeom>
            <a:solidFill>
              <a:srgbClr val="408E5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136" y="249"/>
              <a:ext cx="0" cy="0"/>
            </a:xfrm>
            <a:prstGeom prst="rect">
              <a:avLst/>
            </a:prstGeom>
            <a:solidFill>
              <a:srgbClr val="408E5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139" y="189"/>
              <a:ext cx="0" cy="0"/>
            </a:xfrm>
            <a:prstGeom prst="rect">
              <a:avLst/>
            </a:prstGeom>
            <a:solidFill>
              <a:srgbClr val="408E5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078" y="310"/>
              <a:ext cx="0" cy="0"/>
            </a:xfrm>
            <a:prstGeom prst="rect">
              <a:avLst/>
            </a:prstGeom>
            <a:solidFill>
              <a:srgbClr val="408E5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078" y="370"/>
              <a:ext cx="0" cy="0"/>
            </a:xfrm>
            <a:prstGeom prst="rect">
              <a:avLst/>
            </a:prstGeom>
            <a:solidFill>
              <a:srgbClr val="408E5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077" y="248"/>
              <a:ext cx="0" cy="0"/>
            </a:xfrm>
            <a:prstGeom prst="rect">
              <a:avLst/>
            </a:prstGeom>
            <a:solidFill>
              <a:srgbClr val="408E5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019" y="189"/>
              <a:ext cx="0" cy="0"/>
            </a:xfrm>
            <a:prstGeom prst="rect">
              <a:avLst/>
            </a:prstGeom>
            <a:solidFill>
              <a:srgbClr val="408E5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018" y="247"/>
              <a:ext cx="0" cy="0"/>
            </a:xfrm>
            <a:prstGeom prst="rect">
              <a:avLst/>
            </a:prstGeom>
            <a:solidFill>
              <a:srgbClr val="408E5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020" y="424"/>
              <a:ext cx="0" cy="0"/>
            </a:xfrm>
            <a:prstGeom prst="rect">
              <a:avLst/>
            </a:prstGeom>
            <a:solidFill>
              <a:srgbClr val="408E5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1962" y="369"/>
              <a:ext cx="0" cy="0"/>
            </a:xfrm>
            <a:prstGeom prst="rect">
              <a:avLst/>
            </a:prstGeom>
            <a:solidFill>
              <a:srgbClr val="408E5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1959" y="190"/>
              <a:ext cx="0" cy="0"/>
            </a:xfrm>
            <a:prstGeom prst="rect">
              <a:avLst/>
            </a:prstGeom>
            <a:solidFill>
              <a:srgbClr val="408E5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1959" y="426"/>
              <a:ext cx="0" cy="0"/>
            </a:xfrm>
            <a:prstGeom prst="rect">
              <a:avLst/>
            </a:prstGeom>
            <a:solidFill>
              <a:srgbClr val="408E5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137" y="426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078" y="428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140" y="311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019" y="370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019" y="311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077" y="187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1959" y="307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1962" y="247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1900" y="308"/>
              <a:ext cx="0" cy="0"/>
            </a:xfrm>
            <a:prstGeom prst="rect">
              <a:avLst/>
            </a:prstGeom>
            <a:solidFill>
              <a:srgbClr val="408E5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1899" y="367"/>
              <a:ext cx="0" cy="0"/>
            </a:xfrm>
            <a:prstGeom prst="rect">
              <a:avLst/>
            </a:prstGeom>
            <a:solidFill>
              <a:srgbClr val="408E5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1900" y="428"/>
              <a:ext cx="0" cy="0"/>
            </a:xfrm>
            <a:prstGeom prst="rect">
              <a:avLst/>
            </a:prstGeom>
            <a:solidFill>
              <a:srgbClr val="408E5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1901" y="187"/>
              <a:ext cx="0" cy="0"/>
            </a:xfrm>
            <a:prstGeom prst="rect">
              <a:avLst/>
            </a:prstGeom>
            <a:solidFill>
              <a:srgbClr val="408E5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1841" y="251"/>
              <a:ext cx="0" cy="0"/>
            </a:xfrm>
            <a:prstGeom prst="rect">
              <a:avLst/>
            </a:prstGeom>
            <a:solidFill>
              <a:srgbClr val="408E5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1842" y="307"/>
              <a:ext cx="0" cy="0"/>
            </a:xfrm>
            <a:prstGeom prst="rect">
              <a:avLst/>
            </a:prstGeom>
            <a:solidFill>
              <a:srgbClr val="408E5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1842" y="366"/>
              <a:ext cx="0" cy="0"/>
            </a:xfrm>
            <a:prstGeom prst="rect">
              <a:avLst/>
            </a:prstGeom>
            <a:solidFill>
              <a:srgbClr val="408E5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1841" y="425"/>
              <a:ext cx="0" cy="0"/>
            </a:xfrm>
            <a:prstGeom prst="rect">
              <a:avLst/>
            </a:prstGeom>
            <a:solidFill>
              <a:srgbClr val="408E5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1785" y="188"/>
              <a:ext cx="0" cy="0"/>
            </a:xfrm>
            <a:prstGeom prst="rect">
              <a:avLst/>
            </a:prstGeom>
            <a:solidFill>
              <a:srgbClr val="408E5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1785" y="307"/>
              <a:ext cx="0" cy="0"/>
            </a:xfrm>
            <a:prstGeom prst="rect">
              <a:avLst/>
            </a:prstGeom>
            <a:solidFill>
              <a:srgbClr val="408E5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1785" y="366"/>
              <a:ext cx="0" cy="0"/>
            </a:xfrm>
            <a:prstGeom prst="rect">
              <a:avLst/>
            </a:prstGeom>
            <a:solidFill>
              <a:srgbClr val="408E5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1785" y="425"/>
              <a:ext cx="0" cy="0"/>
            </a:xfrm>
            <a:prstGeom prst="rect">
              <a:avLst/>
            </a:prstGeom>
            <a:solidFill>
              <a:srgbClr val="408E5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1663" y="188"/>
              <a:ext cx="0" cy="0"/>
            </a:xfrm>
            <a:prstGeom prst="rect">
              <a:avLst/>
            </a:prstGeom>
            <a:solidFill>
              <a:srgbClr val="408E5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1663" y="249"/>
              <a:ext cx="0" cy="0"/>
            </a:xfrm>
            <a:prstGeom prst="rect">
              <a:avLst/>
            </a:prstGeom>
            <a:solidFill>
              <a:srgbClr val="408E5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1662" y="308"/>
              <a:ext cx="0" cy="0"/>
            </a:xfrm>
            <a:prstGeom prst="rect">
              <a:avLst/>
            </a:prstGeom>
            <a:solidFill>
              <a:srgbClr val="408E5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1662" y="366"/>
              <a:ext cx="0" cy="0"/>
            </a:xfrm>
            <a:prstGeom prst="rect">
              <a:avLst/>
            </a:prstGeom>
            <a:solidFill>
              <a:srgbClr val="408E5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1900" y="248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1840" y="189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1785" y="249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1663" y="424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1604" y="428"/>
              <a:ext cx="0" cy="0"/>
            </a:xfrm>
            <a:prstGeom prst="rect">
              <a:avLst/>
            </a:prstGeom>
            <a:solidFill>
              <a:srgbClr val="408E5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1606" y="307"/>
              <a:ext cx="0" cy="0"/>
            </a:xfrm>
            <a:prstGeom prst="rect">
              <a:avLst/>
            </a:prstGeom>
            <a:solidFill>
              <a:srgbClr val="408E5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1605" y="366"/>
              <a:ext cx="0" cy="0"/>
            </a:xfrm>
            <a:prstGeom prst="rect">
              <a:avLst/>
            </a:prstGeom>
            <a:solidFill>
              <a:srgbClr val="408E5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1605" y="189"/>
              <a:ext cx="0" cy="0"/>
            </a:xfrm>
            <a:prstGeom prst="rect">
              <a:avLst/>
            </a:prstGeom>
            <a:solidFill>
              <a:srgbClr val="408E5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1542" y="247"/>
              <a:ext cx="0" cy="0"/>
            </a:xfrm>
            <a:prstGeom prst="rect">
              <a:avLst/>
            </a:prstGeom>
            <a:solidFill>
              <a:srgbClr val="408E5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1542" y="188"/>
              <a:ext cx="0" cy="0"/>
            </a:xfrm>
            <a:prstGeom prst="rect">
              <a:avLst/>
            </a:prstGeom>
            <a:solidFill>
              <a:srgbClr val="408E5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1541" y="365"/>
              <a:ext cx="0" cy="0"/>
            </a:xfrm>
            <a:prstGeom prst="rect">
              <a:avLst/>
            </a:prstGeom>
            <a:solidFill>
              <a:srgbClr val="408E5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1541" y="428"/>
              <a:ext cx="0" cy="0"/>
            </a:xfrm>
            <a:prstGeom prst="rect">
              <a:avLst/>
            </a:prstGeom>
            <a:solidFill>
              <a:srgbClr val="408E5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1605" y="249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1541" y="307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1484" y="187"/>
              <a:ext cx="0" cy="0"/>
            </a:xfrm>
            <a:prstGeom prst="rect">
              <a:avLst/>
            </a:prstGeom>
            <a:solidFill>
              <a:srgbClr val="408E5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1486" y="308"/>
              <a:ext cx="0" cy="0"/>
            </a:xfrm>
            <a:prstGeom prst="rect">
              <a:avLst/>
            </a:prstGeom>
            <a:solidFill>
              <a:srgbClr val="408E5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1482" y="370"/>
              <a:ext cx="0" cy="0"/>
            </a:xfrm>
            <a:prstGeom prst="rect">
              <a:avLst/>
            </a:prstGeom>
            <a:solidFill>
              <a:srgbClr val="408E5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1486" y="424"/>
              <a:ext cx="0" cy="0"/>
            </a:xfrm>
            <a:prstGeom prst="rect">
              <a:avLst/>
            </a:prstGeom>
            <a:solidFill>
              <a:srgbClr val="408E5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1426" y="307"/>
              <a:ext cx="0" cy="0"/>
            </a:xfrm>
            <a:prstGeom prst="rect">
              <a:avLst/>
            </a:prstGeom>
            <a:solidFill>
              <a:srgbClr val="408E5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1426" y="188"/>
              <a:ext cx="0" cy="0"/>
            </a:xfrm>
            <a:prstGeom prst="rect">
              <a:avLst/>
            </a:prstGeom>
            <a:solidFill>
              <a:srgbClr val="408E5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1426" y="428"/>
              <a:ext cx="0" cy="0"/>
            </a:xfrm>
            <a:prstGeom prst="rect">
              <a:avLst/>
            </a:prstGeom>
            <a:solidFill>
              <a:srgbClr val="408E5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1426" y="248"/>
              <a:ext cx="0" cy="0"/>
            </a:xfrm>
            <a:prstGeom prst="rect">
              <a:avLst/>
            </a:prstGeom>
            <a:solidFill>
              <a:srgbClr val="408E5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1484" y="248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1426" y="365"/>
              <a:ext cx="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2"/>
            <p:cNvSpPr/>
            <p:nvPr/>
          </p:nvSpPr>
          <p:spPr>
            <a:xfrm rot="5400000">
              <a:off x="1216" y="341"/>
              <a:ext cx="300" cy="0"/>
            </a:xfrm>
            <a:prstGeom prst="rect">
              <a:avLst/>
            </a:prstGeom>
            <a:solidFill>
              <a:srgbClr val="408E5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2"/>
            <p:cNvSpPr/>
            <p:nvPr/>
          </p:nvSpPr>
          <p:spPr>
            <a:xfrm rot="5400000">
              <a:off x="2636" y="341"/>
              <a:ext cx="30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2"/>
            <p:cNvSpPr/>
            <p:nvPr/>
          </p:nvSpPr>
          <p:spPr>
            <a:xfrm rot="5400000">
              <a:off x="2694" y="341"/>
              <a:ext cx="300" cy="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2"/>
            <p:cNvSpPr/>
            <p:nvPr/>
          </p:nvSpPr>
          <p:spPr>
            <a:xfrm rot="5400000">
              <a:off x="1157" y="341"/>
              <a:ext cx="300" cy="0"/>
            </a:xfrm>
            <a:prstGeom prst="rect">
              <a:avLst/>
            </a:prstGeom>
            <a:solidFill>
              <a:srgbClr val="408E5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2"/>
            <p:cNvSpPr/>
            <p:nvPr/>
          </p:nvSpPr>
          <p:spPr>
            <a:xfrm rot="5400000">
              <a:off x="1098" y="338"/>
              <a:ext cx="300" cy="0"/>
            </a:xfrm>
            <a:prstGeom prst="rect">
              <a:avLst/>
            </a:prstGeom>
            <a:solidFill>
              <a:srgbClr val="408E5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25" name="Google Shape;425;p2"/>
            <p:cNvCxnSpPr/>
            <p:nvPr/>
          </p:nvCxnSpPr>
          <p:spPr>
            <a:xfrm rot="5400000">
              <a:off x="4288" y="337"/>
              <a:ext cx="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6" name="Google Shape;426;p2"/>
            <p:cNvCxnSpPr/>
            <p:nvPr/>
          </p:nvCxnSpPr>
          <p:spPr>
            <a:xfrm>
              <a:off x="2847" y="-1376"/>
              <a:ext cx="0" cy="3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7" name="Google Shape;427;p2"/>
            <p:cNvCxnSpPr/>
            <p:nvPr/>
          </p:nvCxnSpPr>
          <p:spPr>
            <a:xfrm>
              <a:off x="2903" y="-1435"/>
              <a:ext cx="0" cy="3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8" name="Google Shape;428;p2"/>
            <p:cNvCxnSpPr/>
            <p:nvPr/>
          </p:nvCxnSpPr>
          <p:spPr>
            <a:xfrm>
              <a:off x="3034" y="-1614"/>
              <a:ext cx="0" cy="3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9" name="Google Shape;429;p2"/>
            <p:cNvCxnSpPr/>
            <p:nvPr/>
          </p:nvCxnSpPr>
          <p:spPr>
            <a:xfrm>
              <a:off x="2860" y="-1552"/>
              <a:ext cx="0" cy="3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0" name="Google Shape;430;p2"/>
            <p:cNvCxnSpPr/>
            <p:nvPr/>
          </p:nvCxnSpPr>
          <p:spPr>
            <a:xfrm>
              <a:off x="2948" y="-1494"/>
              <a:ext cx="0" cy="3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1" name="Google Shape;431;p2"/>
            <p:cNvCxnSpPr/>
            <p:nvPr/>
          </p:nvCxnSpPr>
          <p:spPr>
            <a:xfrm>
              <a:off x="2870" y="-1167"/>
              <a:ext cx="0" cy="3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2" name="Google Shape;432;p2"/>
            <p:cNvCxnSpPr/>
            <p:nvPr/>
          </p:nvCxnSpPr>
          <p:spPr>
            <a:xfrm rot="5400000">
              <a:off x="4229" y="337"/>
              <a:ext cx="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3" name="Google Shape;433;p2"/>
            <p:cNvCxnSpPr/>
            <p:nvPr/>
          </p:nvCxnSpPr>
          <p:spPr>
            <a:xfrm rot="5400000">
              <a:off x="4170" y="337"/>
              <a:ext cx="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4" name="Google Shape;434;p2"/>
            <p:cNvCxnSpPr/>
            <p:nvPr/>
          </p:nvCxnSpPr>
          <p:spPr>
            <a:xfrm rot="5400000">
              <a:off x="4111" y="337"/>
              <a:ext cx="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5" name="Google Shape;435;p2"/>
            <p:cNvCxnSpPr/>
            <p:nvPr/>
          </p:nvCxnSpPr>
          <p:spPr>
            <a:xfrm rot="5400000">
              <a:off x="4052" y="337"/>
              <a:ext cx="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6" name="Google Shape;436;p2"/>
            <p:cNvCxnSpPr/>
            <p:nvPr/>
          </p:nvCxnSpPr>
          <p:spPr>
            <a:xfrm rot="5400000">
              <a:off x="3993" y="337"/>
              <a:ext cx="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7" name="Google Shape;437;p2"/>
            <p:cNvCxnSpPr/>
            <p:nvPr/>
          </p:nvCxnSpPr>
          <p:spPr>
            <a:xfrm rot="5400000">
              <a:off x="3876" y="337"/>
              <a:ext cx="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8" name="Google Shape;438;p2"/>
            <p:cNvCxnSpPr/>
            <p:nvPr/>
          </p:nvCxnSpPr>
          <p:spPr>
            <a:xfrm rot="5400000">
              <a:off x="3817" y="336"/>
              <a:ext cx="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9" name="Google Shape;439;p2"/>
            <p:cNvCxnSpPr/>
            <p:nvPr/>
          </p:nvCxnSpPr>
          <p:spPr>
            <a:xfrm rot="5400000">
              <a:off x="3758" y="336"/>
              <a:ext cx="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0" name="Google Shape;440;p2"/>
            <p:cNvCxnSpPr/>
            <p:nvPr/>
          </p:nvCxnSpPr>
          <p:spPr>
            <a:xfrm rot="5400000">
              <a:off x="3699" y="336"/>
              <a:ext cx="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1" name="Google Shape;441;p2"/>
            <p:cNvCxnSpPr/>
            <p:nvPr/>
          </p:nvCxnSpPr>
          <p:spPr>
            <a:xfrm rot="5400000">
              <a:off x="3640" y="336"/>
              <a:ext cx="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2" name="Google Shape;442;p2"/>
            <p:cNvCxnSpPr/>
            <p:nvPr/>
          </p:nvCxnSpPr>
          <p:spPr>
            <a:xfrm rot="5400000">
              <a:off x="3581" y="336"/>
              <a:ext cx="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3" name="Google Shape;443;p2"/>
            <p:cNvCxnSpPr/>
            <p:nvPr/>
          </p:nvCxnSpPr>
          <p:spPr>
            <a:xfrm rot="5400000">
              <a:off x="3522" y="336"/>
              <a:ext cx="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4" name="Google Shape;444;p2"/>
            <p:cNvCxnSpPr/>
            <p:nvPr/>
          </p:nvCxnSpPr>
          <p:spPr>
            <a:xfrm rot="5400000">
              <a:off x="3463" y="336"/>
              <a:ext cx="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5" name="Google Shape;445;p2"/>
            <p:cNvCxnSpPr/>
            <p:nvPr/>
          </p:nvCxnSpPr>
          <p:spPr>
            <a:xfrm rot="5400000">
              <a:off x="3344" y="338"/>
              <a:ext cx="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6" name="Google Shape;446;p2"/>
            <p:cNvCxnSpPr/>
            <p:nvPr/>
          </p:nvCxnSpPr>
          <p:spPr>
            <a:xfrm rot="5400000">
              <a:off x="3286" y="337"/>
              <a:ext cx="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7" name="Google Shape;447;p2"/>
            <p:cNvCxnSpPr/>
            <p:nvPr/>
          </p:nvCxnSpPr>
          <p:spPr>
            <a:xfrm rot="5400000">
              <a:off x="3227" y="337"/>
              <a:ext cx="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8" name="Google Shape;448;p2"/>
            <p:cNvCxnSpPr/>
            <p:nvPr/>
          </p:nvCxnSpPr>
          <p:spPr>
            <a:xfrm rot="5400000">
              <a:off x="3168" y="337"/>
              <a:ext cx="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9" name="Google Shape;449;p2"/>
            <p:cNvCxnSpPr/>
            <p:nvPr/>
          </p:nvCxnSpPr>
          <p:spPr>
            <a:xfrm rot="5400000">
              <a:off x="3109" y="337"/>
              <a:ext cx="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0" name="Google Shape;450;p2"/>
            <p:cNvCxnSpPr/>
            <p:nvPr/>
          </p:nvCxnSpPr>
          <p:spPr>
            <a:xfrm rot="5400000">
              <a:off x="3050" y="337"/>
              <a:ext cx="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1" name="Google Shape;451;p2"/>
            <p:cNvCxnSpPr/>
            <p:nvPr/>
          </p:nvCxnSpPr>
          <p:spPr>
            <a:xfrm rot="5400000">
              <a:off x="2991" y="337"/>
              <a:ext cx="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2" name="Google Shape;452;p2"/>
            <p:cNvCxnSpPr/>
            <p:nvPr/>
          </p:nvCxnSpPr>
          <p:spPr>
            <a:xfrm rot="5400000">
              <a:off x="2932" y="337"/>
              <a:ext cx="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3" name="Google Shape;453;p2"/>
            <p:cNvCxnSpPr/>
            <p:nvPr/>
          </p:nvCxnSpPr>
          <p:spPr>
            <a:xfrm rot="5400000">
              <a:off x="2813" y="337"/>
              <a:ext cx="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4" name="Google Shape;454;p2"/>
            <p:cNvCxnSpPr/>
            <p:nvPr/>
          </p:nvCxnSpPr>
          <p:spPr>
            <a:xfrm rot="5400000">
              <a:off x="2754" y="337"/>
              <a:ext cx="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5" name="Google Shape;455;p2"/>
            <p:cNvCxnSpPr/>
            <p:nvPr/>
          </p:nvCxnSpPr>
          <p:spPr>
            <a:xfrm rot="5400000">
              <a:off x="2635" y="337"/>
              <a:ext cx="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6" name="Google Shape;456;p2"/>
            <p:cNvCxnSpPr/>
            <p:nvPr/>
          </p:nvCxnSpPr>
          <p:spPr>
            <a:xfrm rot="5400000">
              <a:off x="2576" y="337"/>
              <a:ext cx="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7" name="Google Shape;457;p2"/>
            <p:cNvCxnSpPr/>
            <p:nvPr/>
          </p:nvCxnSpPr>
          <p:spPr>
            <a:xfrm rot="5400000">
              <a:off x="2517" y="337"/>
              <a:ext cx="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8" name="Google Shape;458;p2"/>
            <p:cNvCxnSpPr/>
            <p:nvPr/>
          </p:nvCxnSpPr>
          <p:spPr>
            <a:xfrm rot="5400000">
              <a:off x="2458" y="337"/>
              <a:ext cx="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9" name="Google Shape;459;p2"/>
            <p:cNvCxnSpPr/>
            <p:nvPr/>
          </p:nvCxnSpPr>
          <p:spPr>
            <a:xfrm rot="5400000">
              <a:off x="2399" y="337"/>
              <a:ext cx="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0" name="Google Shape;460;p2"/>
            <p:cNvCxnSpPr/>
            <p:nvPr/>
          </p:nvCxnSpPr>
          <p:spPr>
            <a:xfrm rot="5400000">
              <a:off x="2340" y="337"/>
              <a:ext cx="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1" name="Google Shape;461;p2"/>
            <p:cNvCxnSpPr/>
            <p:nvPr/>
          </p:nvCxnSpPr>
          <p:spPr>
            <a:xfrm rot="5400000">
              <a:off x="2281" y="337"/>
              <a:ext cx="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2" name="Google Shape;462;p2"/>
            <p:cNvCxnSpPr/>
            <p:nvPr/>
          </p:nvCxnSpPr>
          <p:spPr>
            <a:xfrm rot="5400000">
              <a:off x="2162" y="337"/>
              <a:ext cx="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3" name="Google Shape;463;p2"/>
            <p:cNvCxnSpPr/>
            <p:nvPr/>
          </p:nvCxnSpPr>
          <p:spPr>
            <a:xfrm rot="5400000">
              <a:off x="2103" y="337"/>
              <a:ext cx="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4" name="Google Shape;464;p2"/>
            <p:cNvCxnSpPr/>
            <p:nvPr/>
          </p:nvCxnSpPr>
          <p:spPr>
            <a:xfrm rot="5400000">
              <a:off x="2044" y="337"/>
              <a:ext cx="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5" name="Google Shape;465;p2"/>
            <p:cNvCxnSpPr/>
            <p:nvPr/>
          </p:nvCxnSpPr>
          <p:spPr>
            <a:xfrm rot="5400000">
              <a:off x="1927" y="337"/>
              <a:ext cx="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6" name="Google Shape;466;p2"/>
            <p:cNvCxnSpPr/>
            <p:nvPr/>
          </p:nvCxnSpPr>
          <p:spPr>
            <a:xfrm rot="5400000">
              <a:off x="1868" y="337"/>
              <a:ext cx="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7" name="Google Shape;467;p2"/>
            <p:cNvCxnSpPr/>
            <p:nvPr/>
          </p:nvCxnSpPr>
          <p:spPr>
            <a:xfrm rot="5400000">
              <a:off x="1809" y="337"/>
              <a:ext cx="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8" name="Google Shape;468;p2"/>
            <p:cNvCxnSpPr/>
            <p:nvPr/>
          </p:nvCxnSpPr>
          <p:spPr>
            <a:xfrm rot="5400000">
              <a:off x="1750" y="337"/>
              <a:ext cx="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9" name="Google Shape;469;p2"/>
            <p:cNvCxnSpPr/>
            <p:nvPr/>
          </p:nvCxnSpPr>
          <p:spPr>
            <a:xfrm rot="5400000">
              <a:off x="1691" y="337"/>
              <a:ext cx="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0" name="Google Shape;470;p2"/>
            <p:cNvCxnSpPr/>
            <p:nvPr/>
          </p:nvCxnSpPr>
          <p:spPr>
            <a:xfrm rot="5400000">
              <a:off x="1632" y="337"/>
              <a:ext cx="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1" name="Google Shape;471;p2"/>
            <p:cNvCxnSpPr/>
            <p:nvPr/>
          </p:nvCxnSpPr>
          <p:spPr>
            <a:xfrm rot="5400000">
              <a:off x="1573" y="337"/>
              <a:ext cx="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2" name="Google Shape;472;p2"/>
            <p:cNvCxnSpPr/>
            <p:nvPr/>
          </p:nvCxnSpPr>
          <p:spPr>
            <a:xfrm rot="5400000">
              <a:off x="1454" y="337"/>
              <a:ext cx="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3" name="Google Shape;473;p2"/>
            <p:cNvCxnSpPr/>
            <p:nvPr/>
          </p:nvCxnSpPr>
          <p:spPr>
            <a:xfrm rot="5400000">
              <a:off x="1395" y="337"/>
              <a:ext cx="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4" name="Google Shape;474;p2"/>
            <p:cNvCxnSpPr/>
            <p:nvPr/>
          </p:nvCxnSpPr>
          <p:spPr>
            <a:xfrm rot="5400000">
              <a:off x="1336" y="337"/>
              <a:ext cx="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5" name="Google Shape;475;p2"/>
            <p:cNvCxnSpPr/>
            <p:nvPr/>
          </p:nvCxnSpPr>
          <p:spPr>
            <a:xfrm rot="5400000">
              <a:off x="1277" y="337"/>
              <a:ext cx="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6" name="Google Shape;476;p2"/>
            <p:cNvCxnSpPr/>
            <p:nvPr/>
          </p:nvCxnSpPr>
          <p:spPr>
            <a:xfrm rot="5400000">
              <a:off x="1217" y="337"/>
              <a:ext cx="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7" name="Google Shape;477;p2"/>
            <p:cNvCxnSpPr/>
            <p:nvPr/>
          </p:nvCxnSpPr>
          <p:spPr>
            <a:xfrm rot="5400000">
              <a:off x="1158" y="337"/>
              <a:ext cx="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8" name="Google Shape;478;p2"/>
            <p:cNvCxnSpPr/>
            <p:nvPr/>
          </p:nvCxnSpPr>
          <p:spPr>
            <a:xfrm rot="5400000">
              <a:off x="1099" y="337"/>
              <a:ext cx="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9" name="Google Shape;479;p2"/>
            <p:cNvCxnSpPr/>
            <p:nvPr/>
          </p:nvCxnSpPr>
          <p:spPr>
            <a:xfrm rot="5400000">
              <a:off x="1040" y="337"/>
              <a:ext cx="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0" name="Google Shape;480;p2"/>
            <p:cNvCxnSpPr/>
            <p:nvPr/>
          </p:nvCxnSpPr>
          <p:spPr>
            <a:xfrm rot="5400000">
              <a:off x="4407" y="339"/>
              <a:ext cx="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1" name="Google Shape;481;p2"/>
            <p:cNvCxnSpPr/>
            <p:nvPr/>
          </p:nvCxnSpPr>
          <p:spPr>
            <a:xfrm rot="5400000">
              <a:off x="4347" y="337"/>
              <a:ext cx="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2" name="Google Shape;482;p2"/>
            <p:cNvCxnSpPr/>
            <p:nvPr/>
          </p:nvCxnSpPr>
          <p:spPr>
            <a:xfrm rot="5400000">
              <a:off x="4467" y="339"/>
              <a:ext cx="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3" name="Google Shape;483;p2"/>
            <p:cNvCxnSpPr/>
            <p:nvPr/>
          </p:nvCxnSpPr>
          <p:spPr>
            <a:xfrm>
              <a:off x="4676" y="305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4" name="Google Shape;484;p2"/>
            <p:cNvCxnSpPr/>
            <p:nvPr/>
          </p:nvCxnSpPr>
          <p:spPr>
            <a:xfrm rot="5400000">
              <a:off x="1513" y="337"/>
              <a:ext cx="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5" name="Google Shape;485;p2"/>
            <p:cNvCxnSpPr/>
            <p:nvPr/>
          </p:nvCxnSpPr>
          <p:spPr>
            <a:xfrm rot="5400000">
              <a:off x="3935" y="337"/>
              <a:ext cx="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6" name="Google Shape;486;p2"/>
            <p:cNvCxnSpPr/>
            <p:nvPr/>
          </p:nvCxnSpPr>
          <p:spPr>
            <a:xfrm rot="5400000">
              <a:off x="1986" y="337"/>
              <a:ext cx="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7" name="Google Shape;487;p2"/>
            <p:cNvCxnSpPr/>
            <p:nvPr/>
          </p:nvCxnSpPr>
          <p:spPr>
            <a:xfrm rot="5400000">
              <a:off x="2222" y="336"/>
              <a:ext cx="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8" name="Google Shape;488;p2"/>
            <p:cNvCxnSpPr/>
            <p:nvPr/>
          </p:nvCxnSpPr>
          <p:spPr>
            <a:xfrm rot="5400000">
              <a:off x="2695" y="336"/>
              <a:ext cx="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9" name="Google Shape;489;p2"/>
            <p:cNvCxnSpPr/>
            <p:nvPr/>
          </p:nvCxnSpPr>
          <p:spPr>
            <a:xfrm rot="5400000">
              <a:off x="2873" y="337"/>
              <a:ext cx="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0" name="Google Shape;490;p2"/>
            <p:cNvCxnSpPr/>
            <p:nvPr/>
          </p:nvCxnSpPr>
          <p:spPr>
            <a:xfrm rot="5400000">
              <a:off x="3404" y="336"/>
              <a:ext cx="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11"/>
          <p:cNvSpPr txBox="1"/>
          <p:nvPr>
            <p:ph type="title"/>
          </p:nvPr>
        </p:nvSpPr>
        <p:spPr>
          <a:xfrm>
            <a:off x="914400" y="205978"/>
            <a:ext cx="77724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43" name="Google Shape;543;p11"/>
          <p:cNvSpPr txBox="1"/>
          <p:nvPr>
            <p:ph idx="1" type="body"/>
          </p:nvPr>
        </p:nvSpPr>
        <p:spPr>
          <a:xfrm rot="5400000">
            <a:off x="3046200" y="-1045950"/>
            <a:ext cx="3508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9pPr>
          </a:lstStyle>
          <a:p/>
        </p:txBody>
      </p:sp>
      <p:sp>
        <p:nvSpPr>
          <p:cNvPr id="544" name="Google Shape;544;p11"/>
          <p:cNvSpPr txBox="1"/>
          <p:nvPr>
            <p:ph idx="10" type="dt"/>
          </p:nvPr>
        </p:nvSpPr>
        <p:spPr>
          <a:xfrm>
            <a:off x="958850" y="4683919"/>
            <a:ext cx="18654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45" name="Google Shape;545;p11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46" name="Google Shape;546;p11"/>
          <p:cNvSpPr txBox="1"/>
          <p:nvPr>
            <p:ph idx="12" type="sldNum"/>
          </p:nvPr>
        </p:nvSpPr>
        <p:spPr>
          <a:xfrm>
            <a:off x="6394450" y="4683919"/>
            <a:ext cx="22923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12"/>
          <p:cNvSpPr txBox="1"/>
          <p:nvPr>
            <p:ph type="title"/>
          </p:nvPr>
        </p:nvSpPr>
        <p:spPr>
          <a:xfrm rot="5400000">
            <a:off x="5520900" y="1428781"/>
            <a:ext cx="43887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49" name="Google Shape;549;p12"/>
          <p:cNvSpPr txBox="1"/>
          <p:nvPr>
            <p:ph idx="1" type="body"/>
          </p:nvPr>
        </p:nvSpPr>
        <p:spPr>
          <a:xfrm rot="5400000">
            <a:off x="1558500" y="-438119"/>
            <a:ext cx="43887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9pPr>
          </a:lstStyle>
          <a:p/>
        </p:txBody>
      </p:sp>
      <p:sp>
        <p:nvSpPr>
          <p:cNvPr id="550" name="Google Shape;550;p12"/>
          <p:cNvSpPr txBox="1"/>
          <p:nvPr>
            <p:ph idx="10" type="dt"/>
          </p:nvPr>
        </p:nvSpPr>
        <p:spPr>
          <a:xfrm>
            <a:off x="958850" y="4683919"/>
            <a:ext cx="18654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51" name="Google Shape;551;p12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52" name="Google Shape;552;p12"/>
          <p:cNvSpPr txBox="1"/>
          <p:nvPr>
            <p:ph idx="12" type="sldNum"/>
          </p:nvPr>
        </p:nvSpPr>
        <p:spPr>
          <a:xfrm>
            <a:off x="6394450" y="4683919"/>
            <a:ext cx="22923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5" name="Google Shape;5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6" name="Google Shape;5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"/>
          <p:cNvSpPr txBox="1"/>
          <p:nvPr>
            <p:ph type="title"/>
          </p:nvPr>
        </p:nvSpPr>
        <p:spPr>
          <a:xfrm>
            <a:off x="914400" y="205978"/>
            <a:ext cx="77724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3" name="Google Shape;493;p3"/>
          <p:cNvSpPr txBox="1"/>
          <p:nvPr>
            <p:ph idx="1" type="body"/>
          </p:nvPr>
        </p:nvSpPr>
        <p:spPr>
          <a:xfrm>
            <a:off x="914400" y="1085850"/>
            <a:ext cx="7772400" cy="3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9pPr>
          </a:lstStyle>
          <a:p/>
        </p:txBody>
      </p:sp>
      <p:sp>
        <p:nvSpPr>
          <p:cNvPr id="494" name="Google Shape;494;p3"/>
          <p:cNvSpPr txBox="1"/>
          <p:nvPr>
            <p:ph idx="10" type="dt"/>
          </p:nvPr>
        </p:nvSpPr>
        <p:spPr>
          <a:xfrm>
            <a:off x="958850" y="4683919"/>
            <a:ext cx="18654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5" name="Google Shape;495;p3"/>
          <p:cNvSpPr txBox="1"/>
          <p:nvPr>
            <p:ph idx="12" type="sldNum"/>
          </p:nvPr>
        </p:nvSpPr>
        <p:spPr>
          <a:xfrm>
            <a:off x="6394450" y="4683919"/>
            <a:ext cx="22923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"/>
          <p:cNvSpPr txBox="1"/>
          <p:nvPr>
            <p:ph idx="10" type="dt"/>
          </p:nvPr>
        </p:nvSpPr>
        <p:spPr>
          <a:xfrm>
            <a:off x="958850" y="4683919"/>
            <a:ext cx="18654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8" name="Google Shape;498;p4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9" name="Google Shape;499;p4"/>
          <p:cNvSpPr txBox="1"/>
          <p:nvPr>
            <p:ph idx="12" type="sldNum"/>
          </p:nvPr>
        </p:nvSpPr>
        <p:spPr>
          <a:xfrm>
            <a:off x="6394450" y="4683919"/>
            <a:ext cx="22923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"/>
          <p:cNvSpPr txBox="1"/>
          <p:nvPr>
            <p:ph type="title"/>
          </p:nvPr>
        </p:nvSpPr>
        <p:spPr>
          <a:xfrm>
            <a:off x="722313" y="3305177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sz="2300" cap="none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02" name="Google Shape;502;p5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aramond"/>
              <a:buNone/>
              <a:defRPr sz="1100"/>
            </a:lvl1pPr>
            <a:lvl2pPr indent="-22860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sz="10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aramond"/>
              <a:buNone/>
              <a:defRPr sz="900"/>
            </a:lvl3pPr>
            <a:lvl4pPr indent="-22860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Garamond"/>
              <a:buNone/>
              <a:defRPr sz="800"/>
            </a:lvl4pPr>
            <a:lvl5pPr indent="-22860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Garamond"/>
              <a:buNone/>
              <a:defRPr sz="800"/>
            </a:lvl5pPr>
            <a:lvl6pPr indent="-22860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  <a:defRPr sz="800"/>
            </a:lvl6pPr>
            <a:lvl7pPr indent="-22860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  <a:defRPr sz="800"/>
            </a:lvl7pPr>
            <a:lvl8pPr indent="-22860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  <a:defRPr sz="800"/>
            </a:lvl8pPr>
            <a:lvl9pPr indent="-22860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  <a:defRPr sz="800"/>
            </a:lvl9pPr>
          </a:lstStyle>
          <a:p/>
        </p:txBody>
      </p:sp>
      <p:sp>
        <p:nvSpPr>
          <p:cNvPr id="503" name="Google Shape;503;p5"/>
          <p:cNvSpPr txBox="1"/>
          <p:nvPr>
            <p:ph idx="10" type="dt"/>
          </p:nvPr>
        </p:nvSpPr>
        <p:spPr>
          <a:xfrm>
            <a:off x="958850" y="4683919"/>
            <a:ext cx="18654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04" name="Google Shape;504;p5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05" name="Google Shape;505;p5"/>
          <p:cNvSpPr txBox="1"/>
          <p:nvPr>
            <p:ph idx="12" type="sldNum"/>
          </p:nvPr>
        </p:nvSpPr>
        <p:spPr>
          <a:xfrm>
            <a:off x="6394450" y="4683919"/>
            <a:ext cx="22923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"/>
          <p:cNvSpPr txBox="1"/>
          <p:nvPr>
            <p:ph type="title"/>
          </p:nvPr>
        </p:nvSpPr>
        <p:spPr>
          <a:xfrm>
            <a:off x="914400" y="205978"/>
            <a:ext cx="77724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08" name="Google Shape;508;p6"/>
          <p:cNvSpPr txBox="1"/>
          <p:nvPr>
            <p:ph idx="1" type="body"/>
          </p:nvPr>
        </p:nvSpPr>
        <p:spPr>
          <a:xfrm>
            <a:off x="914400" y="1085850"/>
            <a:ext cx="3810000" cy="3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30200" lvl="0" marL="457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aramond"/>
              <a:buChar char="•"/>
              <a:defRPr sz="1600"/>
            </a:lvl1pPr>
            <a:lvl2pPr indent="-317500" lvl="1" marL="914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Char char="–"/>
              <a:defRPr sz="1400"/>
            </a:lvl2pPr>
            <a:lvl3pPr indent="-2984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aramond"/>
              <a:buChar char="•"/>
              <a:defRPr sz="1100"/>
            </a:lvl3pPr>
            <a:lvl4pPr indent="-29210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Char char="–"/>
              <a:defRPr sz="1000"/>
            </a:lvl4pPr>
            <a:lvl5pPr indent="-29210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Char char="»"/>
              <a:defRPr sz="1000"/>
            </a:lvl5pPr>
            <a:lvl6pPr indent="-29210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»"/>
              <a:defRPr sz="1000"/>
            </a:lvl6pPr>
            <a:lvl7pPr indent="-29210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»"/>
              <a:defRPr sz="1000"/>
            </a:lvl7pPr>
            <a:lvl8pPr indent="-29210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»"/>
              <a:defRPr sz="1000"/>
            </a:lvl8pPr>
            <a:lvl9pPr indent="-29210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»"/>
              <a:defRPr sz="1000"/>
            </a:lvl9pPr>
          </a:lstStyle>
          <a:p/>
        </p:txBody>
      </p:sp>
      <p:sp>
        <p:nvSpPr>
          <p:cNvPr id="509" name="Google Shape;509;p6"/>
          <p:cNvSpPr txBox="1"/>
          <p:nvPr>
            <p:ph idx="2" type="body"/>
          </p:nvPr>
        </p:nvSpPr>
        <p:spPr>
          <a:xfrm>
            <a:off x="4876800" y="1085850"/>
            <a:ext cx="3810000" cy="3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30200" lvl="0" marL="457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aramond"/>
              <a:buChar char="•"/>
              <a:defRPr sz="1600"/>
            </a:lvl1pPr>
            <a:lvl2pPr indent="-317500" lvl="1" marL="914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Char char="–"/>
              <a:defRPr sz="1400"/>
            </a:lvl2pPr>
            <a:lvl3pPr indent="-2984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aramond"/>
              <a:buChar char="•"/>
              <a:defRPr sz="1100"/>
            </a:lvl3pPr>
            <a:lvl4pPr indent="-29210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Char char="–"/>
              <a:defRPr sz="1000"/>
            </a:lvl4pPr>
            <a:lvl5pPr indent="-29210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Char char="»"/>
              <a:defRPr sz="1000"/>
            </a:lvl5pPr>
            <a:lvl6pPr indent="-29210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»"/>
              <a:defRPr sz="1000"/>
            </a:lvl6pPr>
            <a:lvl7pPr indent="-29210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»"/>
              <a:defRPr sz="1000"/>
            </a:lvl7pPr>
            <a:lvl8pPr indent="-29210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»"/>
              <a:defRPr sz="1000"/>
            </a:lvl8pPr>
            <a:lvl9pPr indent="-29210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»"/>
              <a:defRPr sz="1000"/>
            </a:lvl9pPr>
          </a:lstStyle>
          <a:p/>
        </p:txBody>
      </p:sp>
      <p:sp>
        <p:nvSpPr>
          <p:cNvPr id="510" name="Google Shape;510;p6"/>
          <p:cNvSpPr txBox="1"/>
          <p:nvPr>
            <p:ph idx="10" type="dt"/>
          </p:nvPr>
        </p:nvSpPr>
        <p:spPr>
          <a:xfrm>
            <a:off x="958850" y="4683919"/>
            <a:ext cx="18654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1" name="Google Shape;511;p6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2" name="Google Shape;512;p6"/>
          <p:cNvSpPr txBox="1"/>
          <p:nvPr>
            <p:ph idx="12" type="sldNum"/>
          </p:nvPr>
        </p:nvSpPr>
        <p:spPr>
          <a:xfrm>
            <a:off x="6394450" y="4683919"/>
            <a:ext cx="22923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5" name="Google Shape;515;p7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sz="1400"/>
            </a:lvl1pPr>
            <a:lvl2pPr indent="-22860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aramond"/>
              <a:buNone/>
              <a:defRPr b="1" sz="11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1" sz="1000"/>
            </a:lvl3pPr>
            <a:lvl4pPr indent="-22860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aramond"/>
              <a:buNone/>
              <a:defRPr b="1" sz="900"/>
            </a:lvl4pPr>
            <a:lvl5pPr indent="-22860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aramond"/>
              <a:buNone/>
              <a:defRPr b="1" sz="900"/>
            </a:lvl5pPr>
            <a:lvl6pPr indent="-22860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1" sz="900"/>
            </a:lvl6pPr>
            <a:lvl7pPr indent="-22860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1" sz="900"/>
            </a:lvl7pPr>
            <a:lvl8pPr indent="-22860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1" sz="900"/>
            </a:lvl8pPr>
            <a:lvl9pPr indent="-22860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1" sz="900"/>
            </a:lvl9pPr>
          </a:lstStyle>
          <a:p/>
        </p:txBody>
      </p:sp>
      <p:sp>
        <p:nvSpPr>
          <p:cNvPr id="516" name="Google Shape;516;p7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Char char="•"/>
              <a:defRPr sz="1400"/>
            </a:lvl1pPr>
            <a:lvl2pPr indent="-2984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aramond"/>
              <a:buChar char="–"/>
              <a:defRPr sz="1100"/>
            </a:lvl2pPr>
            <a:lvl3pPr indent="-2921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Char char="•"/>
              <a:defRPr sz="1000"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aramond"/>
              <a:buChar char="–"/>
              <a:defRPr sz="900"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aramond"/>
              <a:buChar char="»"/>
              <a:defRPr sz="900"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Char char="»"/>
              <a:defRPr sz="900"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Char char="»"/>
              <a:defRPr sz="900"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Char char="»"/>
              <a:defRPr sz="900"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Char char="»"/>
              <a:defRPr sz="900"/>
            </a:lvl9pPr>
          </a:lstStyle>
          <a:p/>
        </p:txBody>
      </p:sp>
      <p:sp>
        <p:nvSpPr>
          <p:cNvPr id="517" name="Google Shape;517;p7"/>
          <p:cNvSpPr txBox="1"/>
          <p:nvPr>
            <p:ph idx="3" type="body"/>
          </p:nvPr>
        </p:nvSpPr>
        <p:spPr>
          <a:xfrm>
            <a:off x="4645027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sz="1400"/>
            </a:lvl1pPr>
            <a:lvl2pPr indent="-22860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aramond"/>
              <a:buNone/>
              <a:defRPr b="1" sz="11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1" sz="1000"/>
            </a:lvl3pPr>
            <a:lvl4pPr indent="-22860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aramond"/>
              <a:buNone/>
              <a:defRPr b="1" sz="900"/>
            </a:lvl4pPr>
            <a:lvl5pPr indent="-22860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aramond"/>
              <a:buNone/>
              <a:defRPr b="1" sz="900"/>
            </a:lvl5pPr>
            <a:lvl6pPr indent="-22860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1" sz="900"/>
            </a:lvl6pPr>
            <a:lvl7pPr indent="-22860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1" sz="900"/>
            </a:lvl7pPr>
            <a:lvl8pPr indent="-22860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1" sz="900"/>
            </a:lvl8pPr>
            <a:lvl9pPr indent="-22860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1" sz="900"/>
            </a:lvl9pPr>
          </a:lstStyle>
          <a:p/>
        </p:txBody>
      </p:sp>
      <p:sp>
        <p:nvSpPr>
          <p:cNvPr id="518" name="Google Shape;518;p7"/>
          <p:cNvSpPr txBox="1"/>
          <p:nvPr>
            <p:ph idx="4" type="body"/>
          </p:nvPr>
        </p:nvSpPr>
        <p:spPr>
          <a:xfrm>
            <a:off x="4645027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Char char="•"/>
              <a:defRPr sz="1400"/>
            </a:lvl1pPr>
            <a:lvl2pPr indent="-2984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aramond"/>
              <a:buChar char="–"/>
              <a:defRPr sz="1100"/>
            </a:lvl2pPr>
            <a:lvl3pPr indent="-2921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Char char="•"/>
              <a:defRPr sz="1000"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aramond"/>
              <a:buChar char="–"/>
              <a:defRPr sz="900"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aramond"/>
              <a:buChar char="»"/>
              <a:defRPr sz="900"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Char char="»"/>
              <a:defRPr sz="900"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Char char="»"/>
              <a:defRPr sz="900"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Char char="»"/>
              <a:defRPr sz="900"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Char char="»"/>
              <a:defRPr sz="900"/>
            </a:lvl9pPr>
          </a:lstStyle>
          <a:p/>
        </p:txBody>
      </p:sp>
      <p:sp>
        <p:nvSpPr>
          <p:cNvPr id="519" name="Google Shape;519;p7"/>
          <p:cNvSpPr txBox="1"/>
          <p:nvPr>
            <p:ph idx="10" type="dt"/>
          </p:nvPr>
        </p:nvSpPr>
        <p:spPr>
          <a:xfrm>
            <a:off x="958850" y="4683919"/>
            <a:ext cx="18654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0" name="Google Shape;520;p7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1" name="Google Shape;521;p7"/>
          <p:cNvSpPr txBox="1"/>
          <p:nvPr>
            <p:ph idx="12" type="sldNum"/>
          </p:nvPr>
        </p:nvSpPr>
        <p:spPr>
          <a:xfrm>
            <a:off x="6394450" y="4683919"/>
            <a:ext cx="22923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8"/>
          <p:cNvSpPr txBox="1"/>
          <p:nvPr>
            <p:ph type="title"/>
          </p:nvPr>
        </p:nvSpPr>
        <p:spPr>
          <a:xfrm>
            <a:off x="914400" y="205978"/>
            <a:ext cx="77724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4" name="Google Shape;524;p8"/>
          <p:cNvSpPr txBox="1"/>
          <p:nvPr>
            <p:ph idx="10" type="dt"/>
          </p:nvPr>
        </p:nvSpPr>
        <p:spPr>
          <a:xfrm>
            <a:off x="958850" y="4683919"/>
            <a:ext cx="18654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5" name="Google Shape;525;p8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6" name="Google Shape;526;p8"/>
          <p:cNvSpPr txBox="1"/>
          <p:nvPr>
            <p:ph idx="12" type="sldNum"/>
          </p:nvPr>
        </p:nvSpPr>
        <p:spPr>
          <a:xfrm>
            <a:off x="6394450" y="4683919"/>
            <a:ext cx="22923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9"/>
          <p:cNvSpPr txBox="1"/>
          <p:nvPr>
            <p:ph type="title"/>
          </p:nvPr>
        </p:nvSpPr>
        <p:spPr>
          <a:xfrm>
            <a:off x="457202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sz="1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9" name="Google Shape;529;p9"/>
          <p:cNvSpPr txBox="1"/>
          <p:nvPr>
            <p:ph idx="1" type="body"/>
          </p:nvPr>
        </p:nvSpPr>
        <p:spPr>
          <a:xfrm>
            <a:off x="3575050" y="204790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429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aramond"/>
              <a:buChar char="•"/>
              <a:defRPr sz="1800"/>
            </a:lvl1pPr>
            <a:lvl2pPr indent="-330200" lvl="1" marL="914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aramond"/>
              <a:buChar char="–"/>
              <a:defRPr sz="1600"/>
            </a:lvl2pPr>
            <a:lvl3pPr indent="-317500" lvl="2" marL="1371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Char char="•"/>
              <a:defRPr sz="1400"/>
            </a:lvl3pPr>
            <a:lvl4pPr indent="-2984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aramond"/>
              <a:buChar char="–"/>
              <a:defRPr sz="1100"/>
            </a:lvl4pPr>
            <a:lvl5pPr indent="-2984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aramond"/>
              <a:buChar char="»"/>
              <a:defRPr sz="1100"/>
            </a:lvl5pPr>
            <a:lvl6pPr indent="-2984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»"/>
              <a:defRPr sz="1100"/>
            </a:lvl6pPr>
            <a:lvl7pPr indent="-2984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»"/>
              <a:defRPr sz="1100"/>
            </a:lvl7pPr>
            <a:lvl8pPr indent="-2984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»"/>
              <a:defRPr sz="1100"/>
            </a:lvl8pPr>
            <a:lvl9pPr indent="-2984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»"/>
              <a:defRPr sz="1100"/>
            </a:lvl9pPr>
          </a:lstStyle>
          <a:p/>
        </p:txBody>
      </p:sp>
      <p:sp>
        <p:nvSpPr>
          <p:cNvPr id="530" name="Google Shape;530;p9"/>
          <p:cNvSpPr txBox="1"/>
          <p:nvPr>
            <p:ph idx="2" type="body"/>
          </p:nvPr>
        </p:nvSpPr>
        <p:spPr>
          <a:xfrm>
            <a:off x="457202" y="1076327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Garamond"/>
              <a:buNone/>
              <a:defRPr sz="800"/>
            </a:lvl1pPr>
            <a:lvl2pPr indent="-228600" lvl="1" marL="9144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 sz="700"/>
            </a:lvl2pPr>
            <a:lvl3pPr indent="-228600" lvl="2" marL="13716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/>
            </a:lvl3pPr>
            <a:lvl4pPr indent="-228600" lvl="3" marL="18288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Garamond"/>
              <a:buNone/>
              <a:defRPr sz="500"/>
            </a:lvl4pPr>
            <a:lvl5pPr indent="-228600" lvl="4" marL="22860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Garamond"/>
              <a:buNone/>
              <a:defRPr sz="500"/>
            </a:lvl5pPr>
            <a:lvl6pPr indent="-228600" lvl="5" marL="27432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Times New Roman"/>
              <a:buNone/>
              <a:defRPr sz="500"/>
            </a:lvl6pPr>
            <a:lvl7pPr indent="-228600" lvl="6" marL="32004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Times New Roman"/>
              <a:buNone/>
              <a:defRPr sz="500"/>
            </a:lvl7pPr>
            <a:lvl8pPr indent="-228600" lvl="7" marL="36576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Times New Roman"/>
              <a:buNone/>
              <a:defRPr sz="500"/>
            </a:lvl8pPr>
            <a:lvl9pPr indent="-228600" lvl="8" marL="41148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Times New Roman"/>
              <a:buNone/>
              <a:defRPr sz="500"/>
            </a:lvl9pPr>
          </a:lstStyle>
          <a:p/>
        </p:txBody>
      </p:sp>
      <p:sp>
        <p:nvSpPr>
          <p:cNvPr id="531" name="Google Shape;531;p9"/>
          <p:cNvSpPr txBox="1"/>
          <p:nvPr>
            <p:ph idx="10" type="dt"/>
          </p:nvPr>
        </p:nvSpPr>
        <p:spPr>
          <a:xfrm>
            <a:off x="958850" y="4683919"/>
            <a:ext cx="18654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2" name="Google Shape;532;p9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3" name="Google Shape;533;p9"/>
          <p:cNvSpPr txBox="1"/>
          <p:nvPr>
            <p:ph idx="12" type="sldNum"/>
          </p:nvPr>
        </p:nvSpPr>
        <p:spPr>
          <a:xfrm>
            <a:off x="6394450" y="4683919"/>
            <a:ext cx="22923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10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sz="1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6" name="Google Shape;536;p1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aramond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aramond"/>
              <a:buNone/>
              <a:defRPr b="0" i="0" sz="16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0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aramond"/>
              <a:buNone/>
              <a:defRPr b="0" i="0" sz="11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aramond"/>
              <a:buNone/>
              <a:defRPr b="0" i="0" sz="11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  <a:defRPr b="0" i="0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  <a:defRPr b="0" i="0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  <a:defRPr b="0" i="0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  <a:defRPr b="0" i="0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37" name="Google Shape;537;p10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Garamond"/>
              <a:buNone/>
              <a:defRPr sz="800"/>
            </a:lvl1pPr>
            <a:lvl2pPr indent="-228600" lvl="1" marL="9144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  <a:defRPr sz="700"/>
            </a:lvl2pPr>
            <a:lvl3pPr indent="-228600" lvl="2" marL="13716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/>
            </a:lvl3pPr>
            <a:lvl4pPr indent="-228600" lvl="3" marL="18288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Garamond"/>
              <a:buNone/>
              <a:defRPr sz="500"/>
            </a:lvl4pPr>
            <a:lvl5pPr indent="-228600" lvl="4" marL="22860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Garamond"/>
              <a:buNone/>
              <a:defRPr sz="500"/>
            </a:lvl5pPr>
            <a:lvl6pPr indent="-228600" lvl="5" marL="27432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Times New Roman"/>
              <a:buNone/>
              <a:defRPr sz="500"/>
            </a:lvl6pPr>
            <a:lvl7pPr indent="-228600" lvl="6" marL="32004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Times New Roman"/>
              <a:buNone/>
              <a:defRPr sz="500"/>
            </a:lvl7pPr>
            <a:lvl8pPr indent="-228600" lvl="7" marL="36576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Times New Roman"/>
              <a:buNone/>
              <a:defRPr sz="500"/>
            </a:lvl8pPr>
            <a:lvl9pPr indent="-228600" lvl="8" marL="41148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Times New Roman"/>
              <a:buNone/>
              <a:defRPr sz="500"/>
            </a:lvl9pPr>
          </a:lstStyle>
          <a:p/>
        </p:txBody>
      </p:sp>
      <p:sp>
        <p:nvSpPr>
          <p:cNvPr id="538" name="Google Shape;538;p10"/>
          <p:cNvSpPr txBox="1"/>
          <p:nvPr>
            <p:ph idx="10" type="dt"/>
          </p:nvPr>
        </p:nvSpPr>
        <p:spPr>
          <a:xfrm>
            <a:off x="958850" y="4683919"/>
            <a:ext cx="18654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9" name="Google Shape;539;p10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40" name="Google Shape;540;p10"/>
          <p:cNvSpPr txBox="1"/>
          <p:nvPr>
            <p:ph idx="12" type="sldNum"/>
          </p:nvPr>
        </p:nvSpPr>
        <p:spPr>
          <a:xfrm>
            <a:off x="6394450" y="4683919"/>
            <a:ext cx="22923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>
            <a:alpha val="0"/>
          </a:schemeClr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14400" y="205978"/>
            <a:ext cx="77724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5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5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5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5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5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5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5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5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14400" y="1085850"/>
            <a:ext cx="7772400" cy="3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40005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Garamond"/>
              <a:buChar char="•"/>
              <a:defRPr b="0" i="0" sz="27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810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Char char="–"/>
              <a:defRPr b="0" i="0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619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Garamond"/>
              <a:buChar char="•"/>
              <a:defRPr b="0" i="0" sz="21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238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aramond"/>
              <a:buChar char="–"/>
              <a:defRPr b="0" i="0" sz="15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aramond"/>
              <a:buChar char="»"/>
              <a:defRPr b="0" i="0" sz="15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29845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»"/>
              <a:defRPr b="0" i="0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9845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»"/>
              <a:defRPr b="0" i="0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9845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»"/>
              <a:defRPr b="0" i="0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9845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»"/>
              <a:defRPr b="0" i="0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958850" y="4683919"/>
            <a:ext cx="18654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394450" y="4683919"/>
            <a:ext cx="22923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632259" y="180975"/>
            <a:ext cx="42900" cy="48768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408E56"/>
              </a:gs>
            </a:gsLst>
            <a:lin ang="540001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" name="Google Shape;12;p1"/>
          <p:cNvCxnSpPr/>
          <p:nvPr/>
        </p:nvCxnSpPr>
        <p:spPr>
          <a:xfrm>
            <a:off x="435000" y="4833170"/>
            <a:ext cx="0" cy="6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Google Shape;13;p1"/>
          <p:cNvSpPr/>
          <p:nvPr/>
        </p:nvSpPr>
        <p:spPr>
          <a:xfrm>
            <a:off x="675122" y="772718"/>
            <a:ext cx="8052900" cy="43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408E56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135731" y="66675"/>
            <a:ext cx="354900" cy="5005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" name="Google Shape;15;p1"/>
          <p:cNvGrpSpPr/>
          <p:nvPr/>
        </p:nvGrpSpPr>
        <p:grpSpPr>
          <a:xfrm>
            <a:off x="134541" y="100012"/>
            <a:ext cx="361950" cy="4986338"/>
            <a:chOff x="113" y="84"/>
            <a:chExt cx="304" cy="4188"/>
          </a:xfrm>
        </p:grpSpPr>
        <p:grpSp>
          <p:nvGrpSpPr>
            <p:cNvPr id="16" name="Google Shape;16;p1"/>
            <p:cNvGrpSpPr/>
            <p:nvPr/>
          </p:nvGrpSpPr>
          <p:grpSpPr>
            <a:xfrm>
              <a:off x="113" y="84"/>
              <a:ext cx="304" cy="3370"/>
              <a:chOff x="113" y="84"/>
              <a:chExt cx="304" cy="3370"/>
            </a:xfrm>
          </p:grpSpPr>
          <p:sp>
            <p:nvSpPr>
              <p:cNvPr id="17" name="Google Shape;17;p1"/>
              <p:cNvSpPr/>
              <p:nvPr/>
            </p:nvSpPr>
            <p:spPr>
              <a:xfrm>
                <a:off x="115" y="428"/>
                <a:ext cx="0" cy="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292" y="549"/>
                <a:ext cx="0" cy="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" name="Google Shape;19;p1"/>
              <p:cNvSpPr/>
              <p:nvPr/>
            </p:nvSpPr>
            <p:spPr>
              <a:xfrm>
                <a:off x="231" y="609"/>
                <a:ext cx="0" cy="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1"/>
              <p:cNvSpPr/>
              <p:nvPr/>
            </p:nvSpPr>
            <p:spPr>
              <a:xfrm>
                <a:off x="173" y="1019"/>
                <a:ext cx="0" cy="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1"/>
              <p:cNvSpPr/>
              <p:nvPr/>
            </p:nvSpPr>
            <p:spPr>
              <a:xfrm>
                <a:off x="118" y="662"/>
                <a:ext cx="0" cy="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1"/>
              <p:cNvSpPr/>
              <p:nvPr/>
            </p:nvSpPr>
            <p:spPr>
              <a:xfrm>
                <a:off x="172" y="722"/>
                <a:ext cx="0" cy="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23;p1"/>
              <p:cNvSpPr/>
              <p:nvPr/>
            </p:nvSpPr>
            <p:spPr>
              <a:xfrm>
                <a:off x="231" y="960"/>
                <a:ext cx="0" cy="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24;p1"/>
              <p:cNvSpPr/>
              <p:nvPr/>
            </p:nvSpPr>
            <p:spPr>
              <a:xfrm>
                <a:off x="354" y="783"/>
                <a:ext cx="0" cy="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1"/>
              <p:cNvSpPr/>
              <p:nvPr/>
            </p:nvSpPr>
            <p:spPr>
              <a:xfrm>
                <a:off x="351" y="1018"/>
                <a:ext cx="0" cy="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1"/>
              <p:cNvSpPr/>
              <p:nvPr/>
            </p:nvSpPr>
            <p:spPr>
              <a:xfrm>
                <a:off x="292" y="1079"/>
                <a:ext cx="0" cy="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1"/>
              <p:cNvSpPr/>
              <p:nvPr/>
            </p:nvSpPr>
            <p:spPr>
              <a:xfrm>
                <a:off x="234" y="1076"/>
                <a:ext cx="0" cy="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1"/>
              <p:cNvSpPr/>
              <p:nvPr/>
            </p:nvSpPr>
            <p:spPr>
              <a:xfrm>
                <a:off x="173" y="901"/>
                <a:ext cx="0" cy="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29;p1"/>
              <p:cNvSpPr/>
              <p:nvPr/>
            </p:nvSpPr>
            <p:spPr>
              <a:xfrm>
                <a:off x="292" y="900"/>
                <a:ext cx="0" cy="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>
                <a:off x="115" y="964"/>
                <a:ext cx="0" cy="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31;p1"/>
              <p:cNvSpPr/>
              <p:nvPr/>
            </p:nvSpPr>
            <p:spPr>
              <a:xfrm>
                <a:off x="118" y="1137"/>
                <a:ext cx="0" cy="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32;p1"/>
              <p:cNvSpPr/>
              <p:nvPr/>
            </p:nvSpPr>
            <p:spPr>
              <a:xfrm>
                <a:off x="354" y="1137"/>
                <a:ext cx="0" cy="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33;p1"/>
              <p:cNvSpPr/>
              <p:nvPr/>
            </p:nvSpPr>
            <p:spPr>
              <a:xfrm>
                <a:off x="231" y="1196"/>
                <a:ext cx="0" cy="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1"/>
              <p:cNvSpPr/>
              <p:nvPr/>
            </p:nvSpPr>
            <p:spPr>
              <a:xfrm>
                <a:off x="296" y="1199"/>
                <a:ext cx="0" cy="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1"/>
              <p:cNvSpPr/>
              <p:nvPr/>
            </p:nvSpPr>
            <p:spPr>
              <a:xfrm>
                <a:off x="116" y="1195"/>
                <a:ext cx="0" cy="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6;p1"/>
              <p:cNvSpPr/>
              <p:nvPr/>
            </p:nvSpPr>
            <p:spPr>
              <a:xfrm>
                <a:off x="173" y="1253"/>
                <a:ext cx="0" cy="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37;p1"/>
              <p:cNvSpPr/>
              <p:nvPr/>
            </p:nvSpPr>
            <p:spPr>
              <a:xfrm>
                <a:off x="354" y="1254"/>
                <a:ext cx="0" cy="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38;p1"/>
              <p:cNvSpPr/>
              <p:nvPr/>
            </p:nvSpPr>
            <p:spPr>
              <a:xfrm>
                <a:off x="232" y="1255"/>
                <a:ext cx="0" cy="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1"/>
              <p:cNvSpPr/>
              <p:nvPr/>
            </p:nvSpPr>
            <p:spPr>
              <a:xfrm>
                <a:off x="295" y="1312"/>
                <a:ext cx="0" cy="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0;p1"/>
              <p:cNvSpPr/>
              <p:nvPr/>
            </p:nvSpPr>
            <p:spPr>
              <a:xfrm>
                <a:off x="118" y="1314"/>
                <a:ext cx="0" cy="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41;p1"/>
              <p:cNvSpPr/>
              <p:nvPr/>
            </p:nvSpPr>
            <p:spPr>
              <a:xfrm>
                <a:off x="174" y="1313"/>
                <a:ext cx="0" cy="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42;p1"/>
              <p:cNvSpPr/>
              <p:nvPr/>
            </p:nvSpPr>
            <p:spPr>
              <a:xfrm>
                <a:off x="350" y="1373"/>
                <a:ext cx="0" cy="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43;p1"/>
              <p:cNvSpPr/>
              <p:nvPr/>
            </p:nvSpPr>
            <p:spPr>
              <a:xfrm>
                <a:off x="175" y="1376"/>
                <a:ext cx="0" cy="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44;p1"/>
              <p:cNvSpPr/>
              <p:nvPr/>
            </p:nvSpPr>
            <p:spPr>
              <a:xfrm>
                <a:off x="232" y="1377"/>
                <a:ext cx="0" cy="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45;p1"/>
              <p:cNvSpPr/>
              <p:nvPr/>
            </p:nvSpPr>
            <p:spPr>
              <a:xfrm>
                <a:off x="296" y="1432"/>
                <a:ext cx="0" cy="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46;p1"/>
              <p:cNvSpPr/>
              <p:nvPr/>
            </p:nvSpPr>
            <p:spPr>
              <a:xfrm>
                <a:off x="351" y="1433"/>
                <a:ext cx="0" cy="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47;p1"/>
              <p:cNvSpPr/>
              <p:nvPr/>
            </p:nvSpPr>
            <p:spPr>
              <a:xfrm>
                <a:off x="119" y="1430"/>
                <a:ext cx="0" cy="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48;p1"/>
              <p:cNvSpPr/>
              <p:nvPr/>
            </p:nvSpPr>
            <p:spPr>
              <a:xfrm>
                <a:off x="173" y="1489"/>
                <a:ext cx="0" cy="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" name="Google Shape;49;p1"/>
              <p:cNvSpPr/>
              <p:nvPr/>
            </p:nvSpPr>
            <p:spPr>
              <a:xfrm>
                <a:off x="231" y="1490"/>
                <a:ext cx="0" cy="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50;p1"/>
              <p:cNvSpPr/>
              <p:nvPr/>
            </p:nvSpPr>
            <p:spPr>
              <a:xfrm>
                <a:off x="296" y="1488"/>
                <a:ext cx="0" cy="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" name="Google Shape;51;p1"/>
              <p:cNvSpPr/>
              <p:nvPr/>
            </p:nvSpPr>
            <p:spPr>
              <a:xfrm>
                <a:off x="351" y="1490"/>
                <a:ext cx="0" cy="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52;p1"/>
              <p:cNvSpPr/>
              <p:nvPr/>
            </p:nvSpPr>
            <p:spPr>
              <a:xfrm>
                <a:off x="232" y="842"/>
                <a:ext cx="0" cy="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53;p1"/>
              <p:cNvSpPr/>
              <p:nvPr/>
            </p:nvSpPr>
            <p:spPr>
              <a:xfrm>
                <a:off x="115" y="1550"/>
                <a:ext cx="0" cy="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54;p1"/>
              <p:cNvSpPr/>
              <p:nvPr/>
            </p:nvSpPr>
            <p:spPr>
              <a:xfrm>
                <a:off x="173" y="1552"/>
                <a:ext cx="0" cy="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55;p1"/>
              <p:cNvSpPr/>
              <p:nvPr/>
            </p:nvSpPr>
            <p:spPr>
              <a:xfrm>
                <a:off x="292" y="1551"/>
                <a:ext cx="0" cy="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6;p1"/>
              <p:cNvSpPr/>
              <p:nvPr/>
            </p:nvSpPr>
            <p:spPr>
              <a:xfrm>
                <a:off x="354" y="1551"/>
                <a:ext cx="0" cy="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57;p1"/>
              <p:cNvSpPr/>
              <p:nvPr/>
            </p:nvSpPr>
            <p:spPr>
              <a:xfrm>
                <a:off x="351" y="1608"/>
                <a:ext cx="0" cy="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58;p1"/>
              <p:cNvSpPr/>
              <p:nvPr/>
            </p:nvSpPr>
            <p:spPr>
              <a:xfrm>
                <a:off x="233" y="1612"/>
                <a:ext cx="0" cy="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59;p1"/>
              <p:cNvSpPr/>
              <p:nvPr/>
            </p:nvSpPr>
            <p:spPr>
              <a:xfrm>
                <a:off x="177" y="1608"/>
                <a:ext cx="0" cy="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1"/>
              <p:cNvSpPr/>
              <p:nvPr/>
            </p:nvSpPr>
            <p:spPr>
              <a:xfrm>
                <a:off x="119" y="1609"/>
                <a:ext cx="0" cy="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1"/>
              <p:cNvSpPr/>
              <p:nvPr/>
            </p:nvSpPr>
            <p:spPr>
              <a:xfrm>
                <a:off x="119" y="1666"/>
                <a:ext cx="0" cy="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1"/>
              <p:cNvSpPr/>
              <p:nvPr/>
            </p:nvSpPr>
            <p:spPr>
              <a:xfrm>
                <a:off x="232" y="1669"/>
                <a:ext cx="0" cy="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1"/>
              <p:cNvSpPr/>
              <p:nvPr/>
            </p:nvSpPr>
            <p:spPr>
              <a:xfrm>
                <a:off x="295" y="1669"/>
                <a:ext cx="0" cy="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1"/>
              <p:cNvSpPr/>
              <p:nvPr/>
            </p:nvSpPr>
            <p:spPr>
              <a:xfrm>
                <a:off x="350" y="1668"/>
                <a:ext cx="0" cy="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65;p1"/>
              <p:cNvSpPr/>
              <p:nvPr/>
            </p:nvSpPr>
            <p:spPr>
              <a:xfrm>
                <a:off x="177" y="1727"/>
                <a:ext cx="0" cy="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1"/>
              <p:cNvSpPr/>
              <p:nvPr/>
            </p:nvSpPr>
            <p:spPr>
              <a:xfrm>
                <a:off x="232" y="1724"/>
                <a:ext cx="0" cy="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1"/>
              <p:cNvSpPr/>
              <p:nvPr/>
            </p:nvSpPr>
            <p:spPr>
              <a:xfrm>
                <a:off x="295" y="1727"/>
                <a:ext cx="0" cy="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1"/>
              <p:cNvSpPr/>
              <p:nvPr/>
            </p:nvSpPr>
            <p:spPr>
              <a:xfrm>
                <a:off x="350" y="1729"/>
                <a:ext cx="0" cy="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1"/>
              <p:cNvSpPr/>
              <p:nvPr/>
            </p:nvSpPr>
            <p:spPr>
              <a:xfrm>
                <a:off x="114" y="1787"/>
                <a:ext cx="300" cy="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1"/>
              <p:cNvSpPr/>
              <p:nvPr/>
            </p:nvSpPr>
            <p:spPr>
              <a:xfrm>
                <a:off x="232" y="2376"/>
                <a:ext cx="0" cy="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p1"/>
              <p:cNvSpPr/>
              <p:nvPr/>
            </p:nvSpPr>
            <p:spPr>
              <a:xfrm>
                <a:off x="174" y="1963"/>
                <a:ext cx="0" cy="0"/>
              </a:xfrm>
              <a:prstGeom prst="rect">
                <a:avLst/>
              </a:prstGeom>
              <a:solidFill>
                <a:srgbClr val="408E5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1"/>
              <p:cNvSpPr/>
              <p:nvPr/>
            </p:nvSpPr>
            <p:spPr>
              <a:xfrm>
                <a:off x="296" y="2021"/>
                <a:ext cx="0" cy="0"/>
              </a:xfrm>
              <a:prstGeom prst="rect">
                <a:avLst/>
              </a:prstGeom>
              <a:solidFill>
                <a:srgbClr val="408E5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1"/>
              <p:cNvSpPr/>
              <p:nvPr/>
            </p:nvSpPr>
            <p:spPr>
              <a:xfrm>
                <a:off x="116" y="2078"/>
                <a:ext cx="0" cy="0"/>
              </a:xfrm>
              <a:prstGeom prst="rect">
                <a:avLst/>
              </a:prstGeom>
              <a:solidFill>
                <a:srgbClr val="408E5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1"/>
              <p:cNvSpPr/>
              <p:nvPr/>
            </p:nvSpPr>
            <p:spPr>
              <a:xfrm>
                <a:off x="234" y="2138"/>
                <a:ext cx="0" cy="0"/>
              </a:xfrm>
              <a:prstGeom prst="rect">
                <a:avLst/>
              </a:prstGeom>
              <a:solidFill>
                <a:srgbClr val="408E5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1"/>
              <p:cNvSpPr/>
              <p:nvPr/>
            </p:nvSpPr>
            <p:spPr>
              <a:xfrm>
                <a:off x="175" y="2198"/>
                <a:ext cx="0" cy="0"/>
              </a:xfrm>
              <a:prstGeom prst="rect">
                <a:avLst/>
              </a:prstGeom>
              <a:solidFill>
                <a:srgbClr val="408E5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1"/>
              <p:cNvSpPr/>
              <p:nvPr/>
            </p:nvSpPr>
            <p:spPr>
              <a:xfrm>
                <a:off x="292" y="2198"/>
                <a:ext cx="0" cy="0"/>
              </a:xfrm>
              <a:prstGeom prst="rect">
                <a:avLst/>
              </a:prstGeom>
              <a:solidFill>
                <a:srgbClr val="408E5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1"/>
              <p:cNvSpPr/>
              <p:nvPr/>
            </p:nvSpPr>
            <p:spPr>
              <a:xfrm>
                <a:off x="350" y="2259"/>
                <a:ext cx="0" cy="0"/>
              </a:xfrm>
              <a:prstGeom prst="rect">
                <a:avLst/>
              </a:prstGeom>
              <a:solidFill>
                <a:srgbClr val="408E5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1"/>
              <p:cNvSpPr/>
              <p:nvPr/>
            </p:nvSpPr>
            <p:spPr>
              <a:xfrm>
                <a:off x="115" y="2256"/>
                <a:ext cx="0" cy="0"/>
              </a:xfrm>
              <a:prstGeom prst="rect">
                <a:avLst/>
              </a:prstGeom>
              <a:solidFill>
                <a:srgbClr val="408E5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1"/>
              <p:cNvSpPr/>
              <p:nvPr/>
            </p:nvSpPr>
            <p:spPr>
              <a:xfrm>
                <a:off x="232" y="2314"/>
                <a:ext cx="0" cy="0"/>
              </a:xfrm>
              <a:prstGeom prst="rect">
                <a:avLst/>
              </a:prstGeom>
              <a:solidFill>
                <a:srgbClr val="408E5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1"/>
              <p:cNvSpPr/>
              <p:nvPr/>
            </p:nvSpPr>
            <p:spPr>
              <a:xfrm>
                <a:off x="116" y="2316"/>
                <a:ext cx="0" cy="0"/>
              </a:xfrm>
              <a:prstGeom prst="rect">
                <a:avLst/>
              </a:prstGeom>
              <a:solidFill>
                <a:srgbClr val="408E5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1"/>
              <p:cNvSpPr/>
              <p:nvPr/>
            </p:nvSpPr>
            <p:spPr>
              <a:xfrm>
                <a:off x="350" y="2314"/>
                <a:ext cx="0" cy="0"/>
              </a:xfrm>
              <a:prstGeom prst="rect">
                <a:avLst/>
              </a:prstGeom>
              <a:solidFill>
                <a:srgbClr val="408E5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1"/>
              <p:cNvSpPr/>
              <p:nvPr/>
            </p:nvSpPr>
            <p:spPr>
              <a:xfrm>
                <a:off x="350" y="2376"/>
                <a:ext cx="0" cy="0"/>
              </a:xfrm>
              <a:prstGeom prst="rect">
                <a:avLst/>
              </a:prstGeom>
              <a:solidFill>
                <a:srgbClr val="408E5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83;p1"/>
              <p:cNvSpPr/>
              <p:nvPr/>
            </p:nvSpPr>
            <p:spPr>
              <a:xfrm>
                <a:off x="174" y="2379"/>
                <a:ext cx="0" cy="0"/>
              </a:xfrm>
              <a:prstGeom prst="rect">
                <a:avLst/>
              </a:prstGeom>
              <a:solidFill>
                <a:srgbClr val="408E5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p1"/>
              <p:cNvSpPr/>
              <p:nvPr/>
            </p:nvSpPr>
            <p:spPr>
              <a:xfrm>
                <a:off x="354" y="2082"/>
                <a:ext cx="0" cy="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1"/>
              <p:cNvSpPr/>
              <p:nvPr/>
            </p:nvSpPr>
            <p:spPr>
              <a:xfrm>
                <a:off x="118" y="1965"/>
                <a:ext cx="0" cy="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1"/>
              <p:cNvSpPr/>
              <p:nvPr/>
            </p:nvSpPr>
            <p:spPr>
              <a:xfrm>
                <a:off x="234" y="1967"/>
                <a:ext cx="0" cy="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1"/>
              <p:cNvSpPr/>
              <p:nvPr/>
            </p:nvSpPr>
            <p:spPr>
              <a:xfrm>
                <a:off x="296" y="1967"/>
                <a:ext cx="0" cy="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1"/>
              <p:cNvSpPr/>
              <p:nvPr/>
            </p:nvSpPr>
            <p:spPr>
              <a:xfrm>
                <a:off x="351" y="1964"/>
                <a:ext cx="0" cy="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1"/>
              <p:cNvSpPr/>
              <p:nvPr/>
            </p:nvSpPr>
            <p:spPr>
              <a:xfrm>
                <a:off x="350" y="2021"/>
                <a:ext cx="0" cy="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1"/>
              <p:cNvSpPr/>
              <p:nvPr/>
            </p:nvSpPr>
            <p:spPr>
              <a:xfrm>
                <a:off x="232" y="2025"/>
                <a:ext cx="0" cy="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1"/>
              <p:cNvSpPr/>
              <p:nvPr/>
            </p:nvSpPr>
            <p:spPr>
              <a:xfrm>
                <a:off x="175" y="2025"/>
                <a:ext cx="0" cy="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1"/>
              <p:cNvSpPr/>
              <p:nvPr/>
            </p:nvSpPr>
            <p:spPr>
              <a:xfrm>
                <a:off x="119" y="2020"/>
                <a:ext cx="0" cy="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1"/>
              <p:cNvSpPr/>
              <p:nvPr/>
            </p:nvSpPr>
            <p:spPr>
              <a:xfrm>
                <a:off x="291" y="2081"/>
                <a:ext cx="0" cy="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1"/>
              <p:cNvSpPr/>
              <p:nvPr/>
            </p:nvSpPr>
            <p:spPr>
              <a:xfrm>
                <a:off x="232" y="2079"/>
                <a:ext cx="0" cy="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1"/>
              <p:cNvSpPr/>
              <p:nvPr/>
            </p:nvSpPr>
            <p:spPr>
              <a:xfrm>
                <a:off x="175" y="2084"/>
                <a:ext cx="0" cy="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p1"/>
              <p:cNvSpPr/>
              <p:nvPr/>
            </p:nvSpPr>
            <p:spPr>
              <a:xfrm>
                <a:off x="351" y="2139"/>
                <a:ext cx="0" cy="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1"/>
              <p:cNvSpPr/>
              <p:nvPr/>
            </p:nvSpPr>
            <p:spPr>
              <a:xfrm>
                <a:off x="294" y="2139"/>
                <a:ext cx="0" cy="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1"/>
              <p:cNvSpPr/>
              <p:nvPr/>
            </p:nvSpPr>
            <p:spPr>
              <a:xfrm>
                <a:off x="177" y="2139"/>
                <a:ext cx="0" cy="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1"/>
              <p:cNvSpPr/>
              <p:nvPr/>
            </p:nvSpPr>
            <p:spPr>
              <a:xfrm>
                <a:off x="115" y="2139"/>
                <a:ext cx="0" cy="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1"/>
              <p:cNvSpPr/>
              <p:nvPr/>
            </p:nvSpPr>
            <p:spPr>
              <a:xfrm>
                <a:off x="351" y="2198"/>
                <a:ext cx="0" cy="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p1"/>
              <p:cNvSpPr/>
              <p:nvPr/>
            </p:nvSpPr>
            <p:spPr>
              <a:xfrm>
                <a:off x="231" y="2198"/>
                <a:ext cx="0" cy="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1"/>
              <p:cNvSpPr/>
              <p:nvPr/>
            </p:nvSpPr>
            <p:spPr>
              <a:xfrm>
                <a:off x="115" y="2202"/>
                <a:ext cx="0" cy="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1"/>
              <p:cNvSpPr/>
              <p:nvPr/>
            </p:nvSpPr>
            <p:spPr>
              <a:xfrm>
                <a:off x="232" y="2256"/>
                <a:ext cx="0" cy="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1"/>
              <p:cNvSpPr/>
              <p:nvPr/>
            </p:nvSpPr>
            <p:spPr>
              <a:xfrm>
                <a:off x="177" y="2257"/>
                <a:ext cx="0" cy="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1"/>
              <p:cNvSpPr/>
              <p:nvPr/>
            </p:nvSpPr>
            <p:spPr>
              <a:xfrm>
                <a:off x="292" y="2257"/>
                <a:ext cx="0" cy="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1"/>
              <p:cNvSpPr/>
              <p:nvPr/>
            </p:nvSpPr>
            <p:spPr>
              <a:xfrm>
                <a:off x="174" y="2315"/>
                <a:ext cx="0" cy="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1"/>
              <p:cNvSpPr/>
              <p:nvPr/>
            </p:nvSpPr>
            <p:spPr>
              <a:xfrm>
                <a:off x="295" y="2316"/>
                <a:ext cx="0" cy="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1"/>
              <p:cNvSpPr/>
              <p:nvPr/>
            </p:nvSpPr>
            <p:spPr>
              <a:xfrm>
                <a:off x="119" y="2378"/>
                <a:ext cx="0" cy="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1"/>
              <p:cNvSpPr/>
              <p:nvPr/>
            </p:nvSpPr>
            <p:spPr>
              <a:xfrm>
                <a:off x="295" y="2379"/>
                <a:ext cx="0" cy="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1"/>
              <p:cNvSpPr/>
              <p:nvPr/>
            </p:nvSpPr>
            <p:spPr>
              <a:xfrm>
                <a:off x="295" y="2438"/>
                <a:ext cx="0" cy="0"/>
              </a:xfrm>
              <a:prstGeom prst="rect">
                <a:avLst/>
              </a:prstGeom>
              <a:solidFill>
                <a:srgbClr val="408E5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1"/>
              <p:cNvSpPr/>
              <p:nvPr/>
            </p:nvSpPr>
            <p:spPr>
              <a:xfrm>
                <a:off x="175" y="2434"/>
                <a:ext cx="0" cy="0"/>
              </a:xfrm>
              <a:prstGeom prst="rect">
                <a:avLst/>
              </a:prstGeom>
              <a:solidFill>
                <a:srgbClr val="408E5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1"/>
              <p:cNvSpPr/>
              <p:nvPr/>
            </p:nvSpPr>
            <p:spPr>
              <a:xfrm>
                <a:off x="115" y="2438"/>
                <a:ext cx="0" cy="0"/>
              </a:xfrm>
              <a:prstGeom prst="rect">
                <a:avLst/>
              </a:prstGeom>
              <a:solidFill>
                <a:srgbClr val="408E5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1"/>
              <p:cNvSpPr/>
              <p:nvPr/>
            </p:nvSpPr>
            <p:spPr>
              <a:xfrm>
                <a:off x="236" y="2492"/>
                <a:ext cx="0" cy="0"/>
              </a:xfrm>
              <a:prstGeom prst="rect">
                <a:avLst/>
              </a:prstGeom>
              <a:solidFill>
                <a:srgbClr val="408E5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1"/>
              <p:cNvSpPr/>
              <p:nvPr/>
            </p:nvSpPr>
            <p:spPr>
              <a:xfrm>
                <a:off x="296" y="2492"/>
                <a:ext cx="0" cy="0"/>
              </a:xfrm>
              <a:prstGeom prst="rect">
                <a:avLst/>
              </a:prstGeom>
              <a:solidFill>
                <a:srgbClr val="408E5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1"/>
              <p:cNvSpPr/>
              <p:nvPr/>
            </p:nvSpPr>
            <p:spPr>
              <a:xfrm>
                <a:off x="174" y="2493"/>
                <a:ext cx="0" cy="0"/>
              </a:xfrm>
              <a:prstGeom prst="rect">
                <a:avLst/>
              </a:prstGeom>
              <a:solidFill>
                <a:srgbClr val="408E5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1"/>
              <p:cNvSpPr/>
              <p:nvPr/>
            </p:nvSpPr>
            <p:spPr>
              <a:xfrm>
                <a:off x="115" y="2551"/>
                <a:ext cx="0" cy="0"/>
              </a:xfrm>
              <a:prstGeom prst="rect">
                <a:avLst/>
              </a:prstGeom>
              <a:solidFill>
                <a:srgbClr val="408E5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1"/>
              <p:cNvSpPr/>
              <p:nvPr/>
            </p:nvSpPr>
            <p:spPr>
              <a:xfrm>
                <a:off x="173" y="2552"/>
                <a:ext cx="0" cy="0"/>
              </a:xfrm>
              <a:prstGeom prst="rect">
                <a:avLst/>
              </a:prstGeom>
              <a:solidFill>
                <a:srgbClr val="408E5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1"/>
              <p:cNvSpPr/>
              <p:nvPr/>
            </p:nvSpPr>
            <p:spPr>
              <a:xfrm>
                <a:off x="350" y="2550"/>
                <a:ext cx="0" cy="0"/>
              </a:xfrm>
              <a:prstGeom prst="rect">
                <a:avLst/>
              </a:prstGeom>
              <a:solidFill>
                <a:srgbClr val="408E5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1"/>
              <p:cNvSpPr/>
              <p:nvPr/>
            </p:nvSpPr>
            <p:spPr>
              <a:xfrm>
                <a:off x="295" y="2613"/>
                <a:ext cx="0" cy="0"/>
              </a:xfrm>
              <a:prstGeom prst="rect">
                <a:avLst/>
              </a:prstGeom>
              <a:solidFill>
                <a:srgbClr val="408E5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1"/>
              <p:cNvSpPr/>
              <p:nvPr/>
            </p:nvSpPr>
            <p:spPr>
              <a:xfrm>
                <a:off x="116" y="2611"/>
                <a:ext cx="0" cy="0"/>
              </a:xfrm>
              <a:prstGeom prst="rect">
                <a:avLst/>
              </a:prstGeom>
              <a:solidFill>
                <a:srgbClr val="408E5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1"/>
              <p:cNvSpPr/>
              <p:nvPr/>
            </p:nvSpPr>
            <p:spPr>
              <a:xfrm>
                <a:off x="352" y="2611"/>
                <a:ext cx="0" cy="0"/>
              </a:xfrm>
              <a:prstGeom prst="rect">
                <a:avLst/>
              </a:prstGeom>
              <a:solidFill>
                <a:srgbClr val="408E5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1"/>
              <p:cNvSpPr/>
              <p:nvPr/>
            </p:nvSpPr>
            <p:spPr>
              <a:xfrm>
                <a:off x="352" y="2438"/>
                <a:ext cx="0" cy="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1"/>
              <p:cNvSpPr/>
              <p:nvPr/>
            </p:nvSpPr>
            <p:spPr>
              <a:xfrm>
                <a:off x="354" y="2492"/>
                <a:ext cx="0" cy="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1"/>
              <p:cNvSpPr/>
              <p:nvPr/>
            </p:nvSpPr>
            <p:spPr>
              <a:xfrm>
                <a:off x="232" y="2437"/>
                <a:ext cx="0" cy="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1"/>
              <p:cNvSpPr/>
              <p:nvPr/>
            </p:nvSpPr>
            <p:spPr>
              <a:xfrm>
                <a:off x="296" y="2551"/>
                <a:ext cx="0" cy="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1"/>
              <p:cNvSpPr/>
              <p:nvPr/>
            </p:nvSpPr>
            <p:spPr>
              <a:xfrm>
                <a:off x="232" y="2551"/>
                <a:ext cx="0" cy="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1"/>
              <p:cNvSpPr/>
              <p:nvPr/>
            </p:nvSpPr>
            <p:spPr>
              <a:xfrm>
                <a:off x="118" y="2493"/>
                <a:ext cx="0" cy="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1"/>
              <p:cNvSpPr/>
              <p:nvPr/>
            </p:nvSpPr>
            <p:spPr>
              <a:xfrm>
                <a:off x="233" y="2615"/>
                <a:ext cx="0" cy="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1"/>
              <p:cNvSpPr/>
              <p:nvPr/>
            </p:nvSpPr>
            <p:spPr>
              <a:xfrm>
                <a:off x="173" y="2615"/>
                <a:ext cx="0" cy="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1"/>
              <p:cNvSpPr/>
              <p:nvPr/>
            </p:nvSpPr>
            <p:spPr>
              <a:xfrm>
                <a:off x="234" y="2672"/>
                <a:ext cx="0" cy="0"/>
              </a:xfrm>
              <a:prstGeom prst="rect">
                <a:avLst/>
              </a:prstGeom>
              <a:solidFill>
                <a:srgbClr val="408E5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1"/>
              <p:cNvSpPr/>
              <p:nvPr/>
            </p:nvSpPr>
            <p:spPr>
              <a:xfrm>
                <a:off x="293" y="2673"/>
                <a:ext cx="0" cy="0"/>
              </a:xfrm>
              <a:prstGeom prst="rect">
                <a:avLst/>
              </a:prstGeom>
              <a:solidFill>
                <a:srgbClr val="408E5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1"/>
              <p:cNvSpPr/>
              <p:nvPr/>
            </p:nvSpPr>
            <p:spPr>
              <a:xfrm>
                <a:off x="354" y="2670"/>
                <a:ext cx="0" cy="0"/>
              </a:xfrm>
              <a:prstGeom prst="rect">
                <a:avLst/>
              </a:prstGeom>
              <a:solidFill>
                <a:srgbClr val="408E5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1"/>
              <p:cNvSpPr/>
              <p:nvPr/>
            </p:nvSpPr>
            <p:spPr>
              <a:xfrm>
                <a:off x="118" y="2669"/>
                <a:ext cx="0" cy="0"/>
              </a:xfrm>
              <a:prstGeom prst="rect">
                <a:avLst/>
              </a:prstGeom>
              <a:solidFill>
                <a:srgbClr val="408E5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1"/>
              <p:cNvSpPr/>
              <p:nvPr/>
            </p:nvSpPr>
            <p:spPr>
              <a:xfrm>
                <a:off x="177" y="2729"/>
                <a:ext cx="0" cy="0"/>
              </a:xfrm>
              <a:prstGeom prst="rect">
                <a:avLst/>
              </a:prstGeom>
              <a:solidFill>
                <a:srgbClr val="408E5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1"/>
              <p:cNvSpPr/>
              <p:nvPr/>
            </p:nvSpPr>
            <p:spPr>
              <a:xfrm>
                <a:off x="233" y="2728"/>
                <a:ext cx="0" cy="0"/>
              </a:xfrm>
              <a:prstGeom prst="rect">
                <a:avLst/>
              </a:prstGeom>
              <a:solidFill>
                <a:srgbClr val="408E5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1"/>
              <p:cNvSpPr/>
              <p:nvPr/>
            </p:nvSpPr>
            <p:spPr>
              <a:xfrm>
                <a:off x="292" y="2728"/>
                <a:ext cx="0" cy="0"/>
              </a:xfrm>
              <a:prstGeom prst="rect">
                <a:avLst/>
              </a:prstGeom>
              <a:solidFill>
                <a:srgbClr val="408E5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1"/>
              <p:cNvSpPr/>
              <p:nvPr/>
            </p:nvSpPr>
            <p:spPr>
              <a:xfrm>
                <a:off x="351" y="2729"/>
                <a:ext cx="0" cy="0"/>
              </a:xfrm>
              <a:prstGeom prst="rect">
                <a:avLst/>
              </a:prstGeom>
              <a:solidFill>
                <a:srgbClr val="408E5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1"/>
              <p:cNvSpPr/>
              <p:nvPr/>
            </p:nvSpPr>
            <p:spPr>
              <a:xfrm>
                <a:off x="119" y="2793"/>
                <a:ext cx="0" cy="0"/>
              </a:xfrm>
              <a:prstGeom prst="rect">
                <a:avLst/>
              </a:prstGeom>
              <a:solidFill>
                <a:srgbClr val="408E5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1"/>
              <p:cNvSpPr/>
              <p:nvPr/>
            </p:nvSpPr>
            <p:spPr>
              <a:xfrm>
                <a:off x="233" y="2789"/>
                <a:ext cx="0" cy="0"/>
              </a:xfrm>
              <a:prstGeom prst="rect">
                <a:avLst/>
              </a:prstGeom>
              <a:solidFill>
                <a:srgbClr val="408E5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1"/>
              <p:cNvSpPr/>
              <p:nvPr/>
            </p:nvSpPr>
            <p:spPr>
              <a:xfrm>
                <a:off x="292" y="2789"/>
                <a:ext cx="0" cy="0"/>
              </a:xfrm>
              <a:prstGeom prst="rect">
                <a:avLst/>
              </a:prstGeom>
              <a:solidFill>
                <a:srgbClr val="408E5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1"/>
              <p:cNvSpPr/>
              <p:nvPr/>
            </p:nvSpPr>
            <p:spPr>
              <a:xfrm>
                <a:off x="351" y="2789"/>
                <a:ext cx="0" cy="0"/>
              </a:xfrm>
              <a:prstGeom prst="rect">
                <a:avLst/>
              </a:prstGeom>
              <a:solidFill>
                <a:srgbClr val="408E5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1"/>
              <p:cNvSpPr/>
              <p:nvPr/>
            </p:nvSpPr>
            <p:spPr>
              <a:xfrm>
                <a:off x="119" y="2847"/>
                <a:ext cx="0" cy="0"/>
              </a:xfrm>
              <a:prstGeom prst="rect">
                <a:avLst/>
              </a:prstGeom>
              <a:solidFill>
                <a:srgbClr val="408E5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1"/>
              <p:cNvSpPr/>
              <p:nvPr/>
            </p:nvSpPr>
            <p:spPr>
              <a:xfrm>
                <a:off x="175" y="2847"/>
                <a:ext cx="0" cy="0"/>
              </a:xfrm>
              <a:prstGeom prst="rect">
                <a:avLst/>
              </a:prstGeom>
              <a:solidFill>
                <a:srgbClr val="408E5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1"/>
              <p:cNvSpPr/>
              <p:nvPr/>
            </p:nvSpPr>
            <p:spPr>
              <a:xfrm>
                <a:off x="234" y="2848"/>
                <a:ext cx="0" cy="0"/>
              </a:xfrm>
              <a:prstGeom prst="rect">
                <a:avLst/>
              </a:prstGeom>
              <a:solidFill>
                <a:srgbClr val="408E5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1"/>
              <p:cNvSpPr/>
              <p:nvPr/>
            </p:nvSpPr>
            <p:spPr>
              <a:xfrm>
                <a:off x="292" y="2848"/>
                <a:ext cx="0" cy="0"/>
              </a:xfrm>
              <a:prstGeom prst="rect">
                <a:avLst/>
              </a:prstGeom>
              <a:solidFill>
                <a:srgbClr val="408E5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1"/>
              <p:cNvSpPr/>
              <p:nvPr/>
            </p:nvSpPr>
            <p:spPr>
              <a:xfrm>
                <a:off x="174" y="2670"/>
                <a:ext cx="0" cy="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1"/>
              <p:cNvSpPr/>
              <p:nvPr/>
            </p:nvSpPr>
            <p:spPr>
              <a:xfrm>
                <a:off x="115" y="2730"/>
                <a:ext cx="0" cy="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1"/>
              <p:cNvSpPr/>
              <p:nvPr/>
            </p:nvSpPr>
            <p:spPr>
              <a:xfrm>
                <a:off x="175" y="2792"/>
                <a:ext cx="0" cy="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1"/>
              <p:cNvSpPr/>
              <p:nvPr/>
            </p:nvSpPr>
            <p:spPr>
              <a:xfrm>
                <a:off x="350" y="2847"/>
                <a:ext cx="0" cy="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1"/>
              <p:cNvSpPr/>
              <p:nvPr/>
            </p:nvSpPr>
            <p:spPr>
              <a:xfrm>
                <a:off x="354" y="2906"/>
                <a:ext cx="0" cy="0"/>
              </a:xfrm>
              <a:prstGeom prst="rect">
                <a:avLst/>
              </a:prstGeom>
              <a:solidFill>
                <a:srgbClr val="408E5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1"/>
              <p:cNvSpPr/>
              <p:nvPr/>
            </p:nvSpPr>
            <p:spPr>
              <a:xfrm>
                <a:off x="233" y="2904"/>
                <a:ext cx="0" cy="0"/>
              </a:xfrm>
              <a:prstGeom prst="rect">
                <a:avLst/>
              </a:prstGeom>
              <a:solidFill>
                <a:srgbClr val="408E5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1"/>
              <p:cNvSpPr/>
              <p:nvPr/>
            </p:nvSpPr>
            <p:spPr>
              <a:xfrm>
                <a:off x="292" y="2905"/>
                <a:ext cx="0" cy="0"/>
              </a:xfrm>
              <a:prstGeom prst="rect">
                <a:avLst/>
              </a:prstGeom>
              <a:solidFill>
                <a:srgbClr val="408E5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1"/>
              <p:cNvSpPr/>
              <p:nvPr/>
            </p:nvSpPr>
            <p:spPr>
              <a:xfrm>
                <a:off x="115" y="2905"/>
                <a:ext cx="0" cy="0"/>
              </a:xfrm>
              <a:prstGeom prst="rect">
                <a:avLst/>
              </a:prstGeom>
              <a:solidFill>
                <a:srgbClr val="408E5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1"/>
              <p:cNvSpPr/>
              <p:nvPr/>
            </p:nvSpPr>
            <p:spPr>
              <a:xfrm>
                <a:off x="173" y="2968"/>
                <a:ext cx="0" cy="0"/>
              </a:xfrm>
              <a:prstGeom prst="rect">
                <a:avLst/>
              </a:prstGeom>
              <a:solidFill>
                <a:srgbClr val="408E5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1"/>
              <p:cNvSpPr/>
              <p:nvPr/>
            </p:nvSpPr>
            <p:spPr>
              <a:xfrm>
                <a:off x="119" y="2970"/>
                <a:ext cx="0" cy="0"/>
              </a:xfrm>
              <a:prstGeom prst="rect">
                <a:avLst/>
              </a:prstGeom>
              <a:solidFill>
                <a:srgbClr val="408E5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1"/>
              <p:cNvSpPr/>
              <p:nvPr/>
            </p:nvSpPr>
            <p:spPr>
              <a:xfrm>
                <a:off x="291" y="2969"/>
                <a:ext cx="0" cy="0"/>
              </a:xfrm>
              <a:prstGeom prst="rect">
                <a:avLst/>
              </a:prstGeom>
              <a:solidFill>
                <a:srgbClr val="408E5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1"/>
              <p:cNvSpPr/>
              <p:nvPr/>
            </p:nvSpPr>
            <p:spPr>
              <a:xfrm>
                <a:off x="354" y="2969"/>
                <a:ext cx="0" cy="0"/>
              </a:xfrm>
              <a:prstGeom prst="rect">
                <a:avLst/>
              </a:prstGeom>
              <a:solidFill>
                <a:srgbClr val="408E5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1"/>
              <p:cNvSpPr/>
              <p:nvPr/>
            </p:nvSpPr>
            <p:spPr>
              <a:xfrm>
                <a:off x="175" y="2905"/>
                <a:ext cx="0" cy="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1"/>
              <p:cNvSpPr/>
              <p:nvPr/>
            </p:nvSpPr>
            <p:spPr>
              <a:xfrm>
                <a:off x="233" y="2969"/>
                <a:ext cx="0" cy="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1"/>
              <p:cNvSpPr/>
              <p:nvPr/>
            </p:nvSpPr>
            <p:spPr>
              <a:xfrm>
                <a:off x="118" y="3026"/>
                <a:ext cx="0" cy="0"/>
              </a:xfrm>
              <a:prstGeom prst="rect">
                <a:avLst/>
              </a:prstGeom>
              <a:solidFill>
                <a:srgbClr val="408E5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1"/>
              <p:cNvSpPr/>
              <p:nvPr/>
            </p:nvSpPr>
            <p:spPr>
              <a:xfrm>
                <a:off x="234" y="3024"/>
                <a:ext cx="0" cy="0"/>
              </a:xfrm>
              <a:prstGeom prst="rect">
                <a:avLst/>
              </a:prstGeom>
              <a:solidFill>
                <a:srgbClr val="408E5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1"/>
              <p:cNvSpPr/>
              <p:nvPr/>
            </p:nvSpPr>
            <p:spPr>
              <a:xfrm>
                <a:off x="296" y="3028"/>
                <a:ext cx="0" cy="0"/>
              </a:xfrm>
              <a:prstGeom prst="rect">
                <a:avLst/>
              </a:prstGeom>
              <a:solidFill>
                <a:srgbClr val="408E5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1"/>
              <p:cNvSpPr/>
              <p:nvPr/>
            </p:nvSpPr>
            <p:spPr>
              <a:xfrm>
                <a:off x="350" y="3024"/>
                <a:ext cx="0" cy="0"/>
              </a:xfrm>
              <a:prstGeom prst="rect">
                <a:avLst/>
              </a:prstGeom>
              <a:solidFill>
                <a:srgbClr val="408E5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1"/>
              <p:cNvSpPr/>
              <p:nvPr/>
            </p:nvSpPr>
            <p:spPr>
              <a:xfrm>
                <a:off x="233" y="3083"/>
                <a:ext cx="0" cy="0"/>
              </a:xfrm>
              <a:prstGeom prst="rect">
                <a:avLst/>
              </a:prstGeom>
              <a:solidFill>
                <a:srgbClr val="408E5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1"/>
              <p:cNvSpPr/>
              <p:nvPr/>
            </p:nvSpPr>
            <p:spPr>
              <a:xfrm>
                <a:off x="119" y="3086"/>
                <a:ext cx="0" cy="0"/>
              </a:xfrm>
              <a:prstGeom prst="rect">
                <a:avLst/>
              </a:prstGeom>
              <a:solidFill>
                <a:srgbClr val="408E5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1"/>
              <p:cNvSpPr/>
              <p:nvPr/>
            </p:nvSpPr>
            <p:spPr>
              <a:xfrm>
                <a:off x="354" y="3082"/>
                <a:ext cx="0" cy="0"/>
              </a:xfrm>
              <a:prstGeom prst="rect">
                <a:avLst/>
              </a:prstGeom>
              <a:solidFill>
                <a:srgbClr val="408E5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1"/>
              <p:cNvSpPr/>
              <p:nvPr/>
            </p:nvSpPr>
            <p:spPr>
              <a:xfrm>
                <a:off x="174" y="3082"/>
                <a:ext cx="0" cy="0"/>
              </a:xfrm>
              <a:prstGeom prst="rect">
                <a:avLst/>
              </a:prstGeom>
              <a:solidFill>
                <a:srgbClr val="408E5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1"/>
              <p:cNvSpPr/>
              <p:nvPr/>
            </p:nvSpPr>
            <p:spPr>
              <a:xfrm>
                <a:off x="174" y="3028"/>
                <a:ext cx="0" cy="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1"/>
              <p:cNvSpPr/>
              <p:nvPr/>
            </p:nvSpPr>
            <p:spPr>
              <a:xfrm>
                <a:off x="291" y="3083"/>
                <a:ext cx="0" cy="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1"/>
              <p:cNvSpPr/>
              <p:nvPr/>
            </p:nvSpPr>
            <p:spPr>
              <a:xfrm>
                <a:off x="117" y="3145"/>
                <a:ext cx="300" cy="0"/>
              </a:xfrm>
              <a:prstGeom prst="rect">
                <a:avLst/>
              </a:prstGeom>
              <a:solidFill>
                <a:srgbClr val="408E5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1"/>
              <p:cNvSpPr/>
              <p:nvPr/>
            </p:nvSpPr>
            <p:spPr>
              <a:xfrm>
                <a:off x="113" y="1902"/>
                <a:ext cx="300" cy="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1"/>
              <p:cNvSpPr/>
              <p:nvPr/>
            </p:nvSpPr>
            <p:spPr>
              <a:xfrm>
                <a:off x="117" y="1845"/>
                <a:ext cx="300" cy="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1"/>
              <p:cNvSpPr/>
              <p:nvPr/>
            </p:nvSpPr>
            <p:spPr>
              <a:xfrm>
                <a:off x="117" y="3204"/>
                <a:ext cx="300" cy="0"/>
              </a:xfrm>
              <a:prstGeom prst="rect">
                <a:avLst/>
              </a:prstGeom>
              <a:solidFill>
                <a:srgbClr val="408E5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1"/>
              <p:cNvSpPr/>
              <p:nvPr/>
            </p:nvSpPr>
            <p:spPr>
              <a:xfrm>
                <a:off x="114" y="3262"/>
                <a:ext cx="300" cy="0"/>
              </a:xfrm>
              <a:prstGeom prst="rect">
                <a:avLst/>
              </a:prstGeom>
              <a:solidFill>
                <a:srgbClr val="408E5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75" name="Google Shape;175;p1"/>
              <p:cNvCxnSpPr/>
              <p:nvPr/>
            </p:nvCxnSpPr>
            <p:spPr>
              <a:xfrm>
                <a:off x="113" y="487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6" name="Google Shape;176;p1"/>
              <p:cNvCxnSpPr/>
              <p:nvPr/>
            </p:nvCxnSpPr>
            <p:spPr>
              <a:xfrm>
                <a:off x="350" y="293"/>
                <a:ext cx="0" cy="3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7" name="Google Shape;177;p1"/>
              <p:cNvCxnSpPr/>
              <p:nvPr/>
            </p:nvCxnSpPr>
            <p:spPr>
              <a:xfrm>
                <a:off x="291" y="203"/>
                <a:ext cx="0" cy="3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8" name="Google Shape;178;p1"/>
              <p:cNvCxnSpPr/>
              <p:nvPr/>
            </p:nvCxnSpPr>
            <p:spPr>
              <a:xfrm>
                <a:off x="114" y="84"/>
                <a:ext cx="0" cy="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9" name="Google Shape;179;p1"/>
              <p:cNvCxnSpPr/>
              <p:nvPr/>
            </p:nvCxnSpPr>
            <p:spPr>
              <a:xfrm>
                <a:off x="173" y="267"/>
                <a:ext cx="0" cy="3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0" name="Google Shape;180;p1"/>
              <p:cNvCxnSpPr/>
              <p:nvPr/>
            </p:nvCxnSpPr>
            <p:spPr>
              <a:xfrm>
                <a:off x="232" y="154"/>
                <a:ext cx="0" cy="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1" name="Google Shape;181;p1"/>
              <p:cNvCxnSpPr/>
              <p:nvPr/>
            </p:nvCxnSpPr>
            <p:spPr>
              <a:xfrm>
                <a:off x="409" y="388"/>
                <a:ext cx="0" cy="3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2" name="Google Shape;182;p1"/>
              <p:cNvCxnSpPr/>
              <p:nvPr/>
            </p:nvCxnSpPr>
            <p:spPr>
              <a:xfrm>
                <a:off x="113" y="546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3" name="Google Shape;183;p1"/>
              <p:cNvCxnSpPr/>
              <p:nvPr/>
            </p:nvCxnSpPr>
            <p:spPr>
              <a:xfrm>
                <a:off x="113" y="605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4" name="Google Shape;184;p1"/>
              <p:cNvCxnSpPr/>
              <p:nvPr/>
            </p:nvCxnSpPr>
            <p:spPr>
              <a:xfrm>
                <a:off x="113" y="664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5" name="Google Shape;185;p1"/>
              <p:cNvCxnSpPr/>
              <p:nvPr/>
            </p:nvCxnSpPr>
            <p:spPr>
              <a:xfrm>
                <a:off x="113" y="723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6" name="Google Shape;186;p1"/>
              <p:cNvCxnSpPr/>
              <p:nvPr/>
            </p:nvCxnSpPr>
            <p:spPr>
              <a:xfrm>
                <a:off x="113" y="782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7" name="Google Shape;187;p1"/>
              <p:cNvCxnSpPr/>
              <p:nvPr/>
            </p:nvCxnSpPr>
            <p:spPr>
              <a:xfrm>
                <a:off x="113" y="841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8" name="Google Shape;188;p1"/>
              <p:cNvCxnSpPr/>
              <p:nvPr/>
            </p:nvCxnSpPr>
            <p:spPr>
              <a:xfrm>
                <a:off x="113" y="90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9" name="Google Shape;189;p1"/>
              <p:cNvCxnSpPr/>
              <p:nvPr/>
            </p:nvCxnSpPr>
            <p:spPr>
              <a:xfrm>
                <a:off x="113" y="959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0" name="Google Shape;190;p1"/>
              <p:cNvCxnSpPr/>
              <p:nvPr/>
            </p:nvCxnSpPr>
            <p:spPr>
              <a:xfrm>
                <a:off x="113" y="1018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1" name="Google Shape;191;p1"/>
              <p:cNvCxnSpPr/>
              <p:nvPr/>
            </p:nvCxnSpPr>
            <p:spPr>
              <a:xfrm>
                <a:off x="113" y="1077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2" name="Google Shape;192;p1"/>
              <p:cNvCxnSpPr/>
              <p:nvPr/>
            </p:nvCxnSpPr>
            <p:spPr>
              <a:xfrm>
                <a:off x="113" y="1136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3" name="Google Shape;193;p1"/>
              <p:cNvCxnSpPr/>
              <p:nvPr/>
            </p:nvCxnSpPr>
            <p:spPr>
              <a:xfrm>
                <a:off x="113" y="1195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4" name="Google Shape;194;p1"/>
              <p:cNvCxnSpPr/>
              <p:nvPr/>
            </p:nvCxnSpPr>
            <p:spPr>
              <a:xfrm>
                <a:off x="113" y="1254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5" name="Google Shape;195;p1"/>
              <p:cNvCxnSpPr/>
              <p:nvPr/>
            </p:nvCxnSpPr>
            <p:spPr>
              <a:xfrm>
                <a:off x="113" y="1313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6" name="Google Shape;196;p1"/>
              <p:cNvCxnSpPr/>
              <p:nvPr/>
            </p:nvCxnSpPr>
            <p:spPr>
              <a:xfrm>
                <a:off x="113" y="1372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7" name="Google Shape;197;p1"/>
              <p:cNvCxnSpPr/>
              <p:nvPr/>
            </p:nvCxnSpPr>
            <p:spPr>
              <a:xfrm>
                <a:off x="113" y="1431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8" name="Google Shape;198;p1"/>
              <p:cNvCxnSpPr/>
              <p:nvPr/>
            </p:nvCxnSpPr>
            <p:spPr>
              <a:xfrm>
                <a:off x="113" y="149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9" name="Google Shape;199;p1"/>
              <p:cNvCxnSpPr/>
              <p:nvPr/>
            </p:nvCxnSpPr>
            <p:spPr>
              <a:xfrm>
                <a:off x="113" y="1549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0" name="Google Shape;200;p1"/>
              <p:cNvCxnSpPr/>
              <p:nvPr/>
            </p:nvCxnSpPr>
            <p:spPr>
              <a:xfrm>
                <a:off x="113" y="1608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1" name="Google Shape;201;p1"/>
              <p:cNvCxnSpPr/>
              <p:nvPr/>
            </p:nvCxnSpPr>
            <p:spPr>
              <a:xfrm>
                <a:off x="113" y="1667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2" name="Google Shape;202;p1"/>
              <p:cNvCxnSpPr/>
              <p:nvPr/>
            </p:nvCxnSpPr>
            <p:spPr>
              <a:xfrm>
                <a:off x="113" y="1726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3" name="Google Shape;203;p1"/>
              <p:cNvCxnSpPr/>
              <p:nvPr/>
            </p:nvCxnSpPr>
            <p:spPr>
              <a:xfrm>
                <a:off x="113" y="1785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4" name="Google Shape;204;p1"/>
              <p:cNvCxnSpPr/>
              <p:nvPr/>
            </p:nvCxnSpPr>
            <p:spPr>
              <a:xfrm>
                <a:off x="113" y="1844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5" name="Google Shape;205;p1"/>
              <p:cNvCxnSpPr/>
              <p:nvPr/>
            </p:nvCxnSpPr>
            <p:spPr>
              <a:xfrm>
                <a:off x="113" y="1903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6" name="Google Shape;206;p1"/>
              <p:cNvCxnSpPr/>
              <p:nvPr/>
            </p:nvCxnSpPr>
            <p:spPr>
              <a:xfrm>
                <a:off x="113" y="1962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7" name="Google Shape;207;p1"/>
              <p:cNvCxnSpPr/>
              <p:nvPr/>
            </p:nvCxnSpPr>
            <p:spPr>
              <a:xfrm>
                <a:off x="113" y="2021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8" name="Google Shape;208;p1"/>
              <p:cNvCxnSpPr/>
              <p:nvPr/>
            </p:nvCxnSpPr>
            <p:spPr>
              <a:xfrm>
                <a:off x="113" y="208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9" name="Google Shape;209;p1"/>
              <p:cNvCxnSpPr/>
              <p:nvPr/>
            </p:nvCxnSpPr>
            <p:spPr>
              <a:xfrm>
                <a:off x="113" y="2139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0" name="Google Shape;210;p1"/>
              <p:cNvCxnSpPr/>
              <p:nvPr/>
            </p:nvCxnSpPr>
            <p:spPr>
              <a:xfrm>
                <a:off x="113" y="2198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1" name="Google Shape;211;p1"/>
              <p:cNvCxnSpPr/>
              <p:nvPr/>
            </p:nvCxnSpPr>
            <p:spPr>
              <a:xfrm>
                <a:off x="113" y="2257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2" name="Google Shape;212;p1"/>
              <p:cNvCxnSpPr/>
              <p:nvPr/>
            </p:nvCxnSpPr>
            <p:spPr>
              <a:xfrm>
                <a:off x="113" y="2316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3" name="Google Shape;213;p1"/>
              <p:cNvCxnSpPr/>
              <p:nvPr/>
            </p:nvCxnSpPr>
            <p:spPr>
              <a:xfrm>
                <a:off x="113" y="2375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4" name="Google Shape;214;p1"/>
              <p:cNvCxnSpPr/>
              <p:nvPr/>
            </p:nvCxnSpPr>
            <p:spPr>
              <a:xfrm>
                <a:off x="113" y="2434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5" name="Google Shape;215;p1"/>
              <p:cNvCxnSpPr/>
              <p:nvPr/>
            </p:nvCxnSpPr>
            <p:spPr>
              <a:xfrm>
                <a:off x="113" y="2493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6" name="Google Shape;216;p1"/>
              <p:cNvCxnSpPr/>
              <p:nvPr/>
            </p:nvCxnSpPr>
            <p:spPr>
              <a:xfrm>
                <a:off x="113" y="2552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7" name="Google Shape;217;p1"/>
              <p:cNvCxnSpPr/>
              <p:nvPr/>
            </p:nvCxnSpPr>
            <p:spPr>
              <a:xfrm>
                <a:off x="113" y="2611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8" name="Google Shape;218;p1"/>
              <p:cNvCxnSpPr/>
              <p:nvPr/>
            </p:nvCxnSpPr>
            <p:spPr>
              <a:xfrm>
                <a:off x="113" y="267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9" name="Google Shape;219;p1"/>
              <p:cNvCxnSpPr/>
              <p:nvPr/>
            </p:nvCxnSpPr>
            <p:spPr>
              <a:xfrm>
                <a:off x="113" y="2729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0" name="Google Shape;220;p1"/>
              <p:cNvCxnSpPr/>
              <p:nvPr/>
            </p:nvCxnSpPr>
            <p:spPr>
              <a:xfrm>
                <a:off x="113" y="2788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1" name="Google Shape;221;p1"/>
              <p:cNvCxnSpPr/>
              <p:nvPr/>
            </p:nvCxnSpPr>
            <p:spPr>
              <a:xfrm>
                <a:off x="113" y="2847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2" name="Google Shape;222;p1"/>
              <p:cNvCxnSpPr/>
              <p:nvPr/>
            </p:nvCxnSpPr>
            <p:spPr>
              <a:xfrm>
                <a:off x="113" y="2906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3" name="Google Shape;223;p1"/>
              <p:cNvCxnSpPr/>
              <p:nvPr/>
            </p:nvCxnSpPr>
            <p:spPr>
              <a:xfrm>
                <a:off x="113" y="2965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4" name="Google Shape;224;p1"/>
              <p:cNvCxnSpPr/>
              <p:nvPr/>
            </p:nvCxnSpPr>
            <p:spPr>
              <a:xfrm>
                <a:off x="113" y="3024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5" name="Google Shape;225;p1"/>
              <p:cNvCxnSpPr/>
              <p:nvPr/>
            </p:nvCxnSpPr>
            <p:spPr>
              <a:xfrm>
                <a:off x="113" y="3083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6" name="Google Shape;226;p1"/>
              <p:cNvCxnSpPr/>
              <p:nvPr/>
            </p:nvCxnSpPr>
            <p:spPr>
              <a:xfrm>
                <a:off x="113" y="3143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7" name="Google Shape;227;p1"/>
              <p:cNvCxnSpPr/>
              <p:nvPr/>
            </p:nvCxnSpPr>
            <p:spPr>
              <a:xfrm>
                <a:off x="113" y="3202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8" name="Google Shape;228;p1"/>
              <p:cNvCxnSpPr/>
              <p:nvPr/>
            </p:nvCxnSpPr>
            <p:spPr>
              <a:xfrm>
                <a:off x="113" y="3261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9" name="Google Shape;229;p1"/>
              <p:cNvCxnSpPr/>
              <p:nvPr/>
            </p:nvCxnSpPr>
            <p:spPr>
              <a:xfrm>
                <a:off x="113" y="3320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0" name="Google Shape;230;p1"/>
              <p:cNvCxnSpPr/>
              <p:nvPr/>
            </p:nvCxnSpPr>
            <p:spPr>
              <a:xfrm>
                <a:off x="113" y="369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1" name="Google Shape;231;p1"/>
              <p:cNvCxnSpPr/>
              <p:nvPr/>
            </p:nvCxnSpPr>
            <p:spPr>
              <a:xfrm>
                <a:off x="113" y="428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2" name="Google Shape;232;p1"/>
              <p:cNvCxnSpPr/>
              <p:nvPr/>
            </p:nvCxnSpPr>
            <p:spPr>
              <a:xfrm>
                <a:off x="113" y="309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3" name="Google Shape;233;p1"/>
              <p:cNvCxnSpPr/>
              <p:nvPr/>
            </p:nvCxnSpPr>
            <p:spPr>
              <a:xfrm>
                <a:off x="233" y="249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pic>
          <p:nvPicPr>
            <p:cNvPr descr="mason_logo" id="234" name="Google Shape;234;p1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114" y="3378"/>
              <a:ext cx="294" cy="89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14"/>
          <p:cNvSpPr txBox="1"/>
          <p:nvPr>
            <p:ph idx="1" type="subTitle"/>
          </p:nvPr>
        </p:nvSpPr>
        <p:spPr>
          <a:xfrm>
            <a:off x="311700" y="3547175"/>
            <a:ext cx="8520600" cy="12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Team Rho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Paul Jaquish, Angela Stallman, 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Megan Ling, Giorgi Lomaia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14"/>
          <p:cNvSpPr txBox="1"/>
          <p:nvPr>
            <p:ph type="ctrTitle"/>
          </p:nvPr>
        </p:nvSpPr>
        <p:spPr>
          <a:xfrm>
            <a:off x="439298" y="5191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4800">
                <a:latin typeface="Arial"/>
                <a:ea typeface="Arial"/>
                <a:cs typeface="Arial"/>
                <a:sym typeface="Arial"/>
              </a:rPr>
              <a:t>Machine Learning:</a:t>
            </a:r>
            <a:endParaRPr b="1" sz="4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3600">
                <a:latin typeface="Arial"/>
                <a:ea typeface="Arial"/>
                <a:cs typeface="Arial"/>
                <a:sym typeface="Arial"/>
              </a:rPr>
              <a:t>Predicting King County Housing Prices</a:t>
            </a:r>
            <a:endParaRPr b="1" sz="3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23"/>
          <p:cNvSpPr txBox="1"/>
          <p:nvPr>
            <p:ph type="title"/>
          </p:nvPr>
        </p:nvSpPr>
        <p:spPr>
          <a:xfrm>
            <a:off x="741900" y="255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/>
              <a:t>Model Selection</a:t>
            </a:r>
            <a:endParaRPr b="1"/>
          </a:p>
        </p:txBody>
      </p:sp>
      <p:sp>
        <p:nvSpPr>
          <p:cNvPr id="628" name="Google Shape;62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9" name="Google Shape;629;p23"/>
          <p:cNvSpPr txBox="1"/>
          <p:nvPr>
            <p:ph idx="1" type="body"/>
          </p:nvPr>
        </p:nvSpPr>
        <p:spPr>
          <a:xfrm>
            <a:off x="741900" y="990175"/>
            <a:ext cx="7979100" cy="35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Multiple-Linear Regressions - BIC &amp; Cp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Logistic Regression- Significance of variables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KNN - hand picked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24"/>
          <p:cNvSpPr txBox="1"/>
          <p:nvPr>
            <p:ph type="title"/>
          </p:nvPr>
        </p:nvSpPr>
        <p:spPr>
          <a:xfrm>
            <a:off x="685125" y="276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635" name="Google Shape;635;p24"/>
          <p:cNvSpPr txBox="1"/>
          <p:nvPr>
            <p:ph idx="1" type="body"/>
          </p:nvPr>
        </p:nvSpPr>
        <p:spPr>
          <a:xfrm>
            <a:off x="685125" y="1080100"/>
            <a:ext cx="8147100" cy="3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Dependent variable : price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Independent variables including (30): </a:t>
            </a:r>
            <a:endParaRPr sz="24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636" name="Google Shape;63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37" name="Google Shape;6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838" y="2221579"/>
            <a:ext cx="7362334" cy="234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25"/>
          <p:cNvSpPr txBox="1"/>
          <p:nvPr>
            <p:ph type="title"/>
          </p:nvPr>
        </p:nvSpPr>
        <p:spPr>
          <a:xfrm>
            <a:off x="685125" y="20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Predictive Settings</a:t>
            </a:r>
            <a:endParaRPr b="1"/>
          </a:p>
        </p:txBody>
      </p:sp>
      <p:sp>
        <p:nvSpPr>
          <p:cNvPr id="643" name="Google Shape;643;p25"/>
          <p:cNvSpPr txBox="1"/>
          <p:nvPr>
            <p:ph idx="1" type="body"/>
          </p:nvPr>
        </p:nvSpPr>
        <p:spPr>
          <a:xfrm>
            <a:off x="685125" y="923500"/>
            <a:ext cx="8147100" cy="3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Set.seed (5072)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Test set → Random 0.001 sample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Train Set</a:t>
            </a:r>
            <a:r>
              <a:rPr lang="en" sz="2400"/>
              <a:t> → 0.999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644" name="Google Shape;64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26"/>
          <p:cNvSpPr txBox="1"/>
          <p:nvPr>
            <p:ph type="title"/>
          </p:nvPr>
        </p:nvSpPr>
        <p:spPr>
          <a:xfrm>
            <a:off x="623400" y="18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Best Set of Predictors for MLR</a:t>
            </a:r>
            <a:endParaRPr/>
          </a:p>
        </p:txBody>
      </p:sp>
      <p:sp>
        <p:nvSpPr>
          <p:cNvPr id="650" name="Google Shape;65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51" name="Google Shape;6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400" y="913850"/>
            <a:ext cx="3513375" cy="407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2" name="Google Shape;65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5400" y="913850"/>
            <a:ext cx="3158433" cy="407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27"/>
          <p:cNvSpPr txBox="1"/>
          <p:nvPr>
            <p:ph type="title"/>
          </p:nvPr>
        </p:nvSpPr>
        <p:spPr>
          <a:xfrm>
            <a:off x="623400" y="225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Chosen</a:t>
            </a:r>
            <a:endParaRPr/>
          </a:p>
        </p:txBody>
      </p:sp>
      <p:sp>
        <p:nvSpPr>
          <p:cNvPr id="658" name="Google Shape;65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59" name="Google Shape;6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200" y="1087725"/>
            <a:ext cx="8339002" cy="706075"/>
          </a:xfrm>
          <a:prstGeom prst="rect">
            <a:avLst/>
          </a:prstGeom>
          <a:noFill/>
          <a:ln>
            <a:noFill/>
          </a:ln>
        </p:spPr>
      </p:pic>
      <p:sp>
        <p:nvSpPr>
          <p:cNvPr id="660" name="Google Shape;660;p27"/>
          <p:cNvSpPr txBox="1"/>
          <p:nvPr/>
        </p:nvSpPr>
        <p:spPr>
          <a:xfrm>
            <a:off x="832850" y="1967700"/>
            <a:ext cx="7889100" cy="15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Added in all grade variables for completeness</a:t>
            </a:r>
            <a:endParaRPr/>
          </a:p>
        </p:txBody>
      </p:sp>
      <p:pic>
        <p:nvPicPr>
          <p:cNvPr id="661" name="Google Shape;66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200" y="2841550"/>
            <a:ext cx="8388316" cy="70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28"/>
          <p:cNvSpPr txBox="1"/>
          <p:nvPr>
            <p:ph type="title"/>
          </p:nvPr>
        </p:nvSpPr>
        <p:spPr>
          <a:xfrm>
            <a:off x="668650" y="197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of First Model</a:t>
            </a:r>
            <a:endParaRPr/>
          </a:p>
        </p:txBody>
      </p:sp>
      <p:sp>
        <p:nvSpPr>
          <p:cNvPr id="667" name="Google Shape;66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68" name="Google Shape;66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5350" y="868100"/>
            <a:ext cx="3837714" cy="406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29"/>
          <p:cNvSpPr txBox="1"/>
          <p:nvPr>
            <p:ph type="title"/>
          </p:nvPr>
        </p:nvSpPr>
        <p:spPr>
          <a:xfrm>
            <a:off x="677800" y="216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of First Model (cont.)</a:t>
            </a:r>
            <a:endParaRPr/>
          </a:p>
        </p:txBody>
      </p:sp>
      <p:sp>
        <p:nvSpPr>
          <p:cNvPr id="674" name="Google Shape;67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75" name="Google Shape;67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3950" y="858950"/>
            <a:ext cx="3536099" cy="4049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30"/>
          <p:cNvSpPr txBox="1"/>
          <p:nvPr>
            <p:ph type="title"/>
          </p:nvPr>
        </p:nvSpPr>
        <p:spPr>
          <a:xfrm>
            <a:off x="677775" y="197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Findings from First Model</a:t>
            </a:r>
            <a:endParaRPr/>
          </a:p>
        </p:txBody>
      </p:sp>
      <p:sp>
        <p:nvSpPr>
          <p:cNvPr id="681" name="Google Shape;681;p30"/>
          <p:cNvSpPr txBox="1"/>
          <p:nvPr>
            <p:ph idx="1" type="body"/>
          </p:nvPr>
        </p:nvSpPr>
        <p:spPr>
          <a:xfrm>
            <a:off x="6234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Q-Q plot suggests very fat tails (not normal)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Heteroscedasticity</a:t>
            </a:r>
            <a:r>
              <a:rPr lang="en"/>
              <a:t> of variance of residuals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Trended residuals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Solution: monotonic transformations! (log and sqrt)</a:t>
            </a:r>
            <a:endParaRPr/>
          </a:p>
        </p:txBody>
      </p:sp>
      <p:sp>
        <p:nvSpPr>
          <p:cNvPr id="682" name="Google Shape;68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1"/>
          <p:cNvSpPr txBox="1"/>
          <p:nvPr>
            <p:ph type="title"/>
          </p:nvPr>
        </p:nvSpPr>
        <p:spPr>
          <a:xfrm>
            <a:off x="623400" y="207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 Model</a:t>
            </a:r>
            <a:endParaRPr/>
          </a:p>
        </p:txBody>
      </p:sp>
      <p:sp>
        <p:nvSpPr>
          <p:cNvPr id="688" name="Google Shape;68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9" name="Google Shape;689;p31"/>
          <p:cNvSpPr txBox="1"/>
          <p:nvPr/>
        </p:nvSpPr>
        <p:spPr>
          <a:xfrm>
            <a:off x="869450" y="1052500"/>
            <a:ext cx="7697100" cy="35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aramond"/>
              <a:buChar char="●"/>
            </a:pPr>
            <a:r>
              <a:rPr lang="en" sz="2700">
                <a:latin typeface="Garamond"/>
                <a:ea typeface="Garamond"/>
                <a:cs typeface="Garamond"/>
                <a:sym typeface="Garamond"/>
              </a:rPr>
              <a:t>Plots looked much better (we’ll get to those later)</a:t>
            </a:r>
            <a:endParaRPr sz="2700">
              <a:latin typeface="Garamond"/>
              <a:ea typeface="Garamond"/>
              <a:cs typeface="Garamond"/>
              <a:sym typeface="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aramond"/>
              <a:buChar char="●"/>
            </a:pPr>
            <a:r>
              <a:rPr lang="en" sz="2700">
                <a:latin typeface="Garamond"/>
                <a:ea typeface="Garamond"/>
                <a:cs typeface="Garamond"/>
                <a:sym typeface="Garamond"/>
              </a:rPr>
              <a:t>However, a look at the summary showed that not all variables were significant</a:t>
            </a:r>
            <a:endParaRPr sz="27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32"/>
          <p:cNvSpPr txBox="1"/>
          <p:nvPr>
            <p:ph type="title"/>
          </p:nvPr>
        </p:nvSpPr>
        <p:spPr>
          <a:xfrm>
            <a:off x="677800" y="197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 Model Summary</a:t>
            </a:r>
            <a:endParaRPr/>
          </a:p>
        </p:txBody>
      </p:sp>
      <p:sp>
        <p:nvSpPr>
          <p:cNvPr id="695" name="Google Shape;695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96" name="Google Shape;69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2500" y="988750"/>
            <a:ext cx="5554487" cy="406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15"/>
          <p:cNvSpPr txBox="1"/>
          <p:nvPr>
            <p:ph idx="1" type="body"/>
          </p:nvPr>
        </p:nvSpPr>
        <p:spPr>
          <a:xfrm>
            <a:off x="680725" y="1039788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Business Problem Overview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Data Obtaining and </a:t>
            </a:r>
            <a:r>
              <a:rPr b="1" lang="en">
                <a:solidFill>
                  <a:schemeClr val="dk1"/>
                </a:solidFill>
              </a:rPr>
              <a:t>Cleansing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Modeling </a:t>
            </a:r>
            <a:r>
              <a:rPr b="1" lang="en"/>
              <a:t>Approaches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Multi-Linear Regression, GLM and KNN</a:t>
            </a:r>
            <a:endParaRPr b="1"/>
          </a:p>
          <a:p>
            <a:pPr indent="-3429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aramond"/>
              <a:buChar char="●"/>
            </a:pPr>
            <a:r>
              <a:rPr b="1" lang="en">
                <a:solidFill>
                  <a:schemeClr val="dk1"/>
                </a:solidFill>
              </a:rPr>
              <a:t>Analysis &amp; Conclusion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400"/>
          </a:p>
        </p:txBody>
      </p:sp>
      <p:sp>
        <p:nvSpPr>
          <p:cNvPr id="568" name="Google Shape;568;p15"/>
          <p:cNvSpPr txBox="1"/>
          <p:nvPr>
            <p:ph type="title"/>
          </p:nvPr>
        </p:nvSpPr>
        <p:spPr>
          <a:xfrm>
            <a:off x="680725" y="2600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3000"/>
              <a:t>Agenda</a:t>
            </a:r>
            <a:endParaRPr b="1" sz="3000"/>
          </a:p>
        </p:txBody>
      </p:sp>
      <p:sp>
        <p:nvSpPr>
          <p:cNvPr id="569" name="Google Shape;5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33"/>
          <p:cNvSpPr txBox="1"/>
          <p:nvPr>
            <p:ph type="title"/>
          </p:nvPr>
        </p:nvSpPr>
        <p:spPr>
          <a:xfrm>
            <a:off x="623400" y="225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of Colinearity</a:t>
            </a:r>
            <a:endParaRPr/>
          </a:p>
        </p:txBody>
      </p:sp>
      <p:sp>
        <p:nvSpPr>
          <p:cNvPr id="702" name="Google Shape;702;p33"/>
          <p:cNvSpPr txBox="1"/>
          <p:nvPr>
            <p:ph idx="1" type="body"/>
          </p:nvPr>
        </p:nvSpPr>
        <p:spPr>
          <a:xfrm>
            <a:off x="623400" y="11250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Regression Subsets function was warning that some predictors were colinear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Tested this using the VIF function</a:t>
            </a:r>
            <a:endParaRPr/>
          </a:p>
        </p:txBody>
      </p:sp>
      <p:sp>
        <p:nvSpPr>
          <p:cNvPr id="703" name="Google Shape;70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34"/>
          <p:cNvSpPr txBox="1"/>
          <p:nvPr>
            <p:ph type="title"/>
          </p:nvPr>
        </p:nvSpPr>
        <p:spPr>
          <a:xfrm>
            <a:off x="623400" y="243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VIF Function Results</a:t>
            </a:r>
            <a:endParaRPr/>
          </a:p>
        </p:txBody>
      </p:sp>
      <p:sp>
        <p:nvSpPr>
          <p:cNvPr id="709" name="Google Shape;70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0" name="Google Shape;710;p34"/>
          <p:cNvSpPr txBox="1"/>
          <p:nvPr/>
        </p:nvSpPr>
        <p:spPr>
          <a:xfrm>
            <a:off x="768775" y="915225"/>
            <a:ext cx="7541400" cy="37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22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bathrooms       floors       waterfront     view            sqft_above yr_built     yr_renovated   sqft_lot15    Renovated       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22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2.333236     1.682529     1.219901     1.338736     3.129711   1.791834 16453.242875    1.066444 16455.280367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22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22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grade3       grade4       grade5        grade6        grade7       grade8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22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1.094111  4.418573   31.672314 257.810767 750.672857 623.736938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22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22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grade9            grade10         grade11        grade12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22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307.070697   135.199796    49.407743    11.261116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22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22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22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227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35"/>
          <p:cNvSpPr txBox="1"/>
          <p:nvPr>
            <p:ph type="title"/>
          </p:nvPr>
        </p:nvSpPr>
        <p:spPr>
          <a:xfrm>
            <a:off x="677775" y="197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Model</a:t>
            </a:r>
            <a:endParaRPr/>
          </a:p>
        </p:txBody>
      </p:sp>
      <p:sp>
        <p:nvSpPr>
          <p:cNvPr id="716" name="Google Shape;716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17" name="Google Shape;71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1100" y="868125"/>
            <a:ext cx="3751724" cy="406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36"/>
          <p:cNvSpPr txBox="1"/>
          <p:nvPr>
            <p:ph type="title"/>
          </p:nvPr>
        </p:nvSpPr>
        <p:spPr>
          <a:xfrm>
            <a:off x="686950" y="197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Model</a:t>
            </a:r>
            <a:endParaRPr/>
          </a:p>
        </p:txBody>
      </p:sp>
      <p:sp>
        <p:nvSpPr>
          <p:cNvPr id="723" name="Google Shape;723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24" name="Google Shape;72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4650" y="858950"/>
            <a:ext cx="3622281" cy="406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37"/>
          <p:cNvSpPr txBox="1"/>
          <p:nvPr>
            <p:ph type="title"/>
          </p:nvPr>
        </p:nvSpPr>
        <p:spPr>
          <a:xfrm>
            <a:off x="668650" y="197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Model</a:t>
            </a:r>
            <a:endParaRPr/>
          </a:p>
        </p:txBody>
      </p:sp>
      <p:sp>
        <p:nvSpPr>
          <p:cNvPr id="730" name="Google Shape;730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31" name="Google Shape;73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9988" y="977925"/>
            <a:ext cx="6257925" cy="386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38"/>
          <p:cNvSpPr txBox="1"/>
          <p:nvPr>
            <p:ph type="title"/>
          </p:nvPr>
        </p:nvSpPr>
        <p:spPr>
          <a:xfrm>
            <a:off x="674450" y="216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Problems</a:t>
            </a:r>
            <a:endParaRPr/>
          </a:p>
        </p:txBody>
      </p:sp>
      <p:sp>
        <p:nvSpPr>
          <p:cNvPr id="737" name="Google Shape;737;p38"/>
          <p:cNvSpPr txBox="1"/>
          <p:nvPr>
            <p:ph idx="1" type="body"/>
          </p:nvPr>
        </p:nvSpPr>
        <p:spPr>
          <a:xfrm>
            <a:off x="674450" y="1134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Non-Linearity of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Endogeneity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Collinearity among Predictors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Heteroscedasticity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Serial Correlation of Error Terms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avoided if log(price) &lt; 15</a:t>
            </a:r>
            <a:endParaRPr/>
          </a:p>
        </p:txBody>
      </p:sp>
      <p:sp>
        <p:nvSpPr>
          <p:cNvPr id="738" name="Google Shape;738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39"/>
          <p:cNvSpPr txBox="1"/>
          <p:nvPr>
            <p:ph type="title"/>
          </p:nvPr>
        </p:nvSpPr>
        <p:spPr>
          <a:xfrm>
            <a:off x="668650" y="216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Intervals</a:t>
            </a:r>
            <a:endParaRPr/>
          </a:p>
        </p:txBody>
      </p:sp>
      <p:sp>
        <p:nvSpPr>
          <p:cNvPr id="744" name="Google Shape;744;p39"/>
          <p:cNvSpPr txBox="1"/>
          <p:nvPr>
            <p:ph idx="1" type="body"/>
          </p:nvPr>
        </p:nvSpPr>
        <p:spPr>
          <a:xfrm>
            <a:off x="668650" y="1170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 Linearity, Independent Errors, Normal Errors, Equal Error Variances (LINE)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Potential Problems proved all but normal errors, which can be seen from QQ Plot</a:t>
            </a:r>
            <a:endParaRPr/>
          </a:p>
        </p:txBody>
      </p:sp>
      <p:sp>
        <p:nvSpPr>
          <p:cNvPr id="745" name="Google Shape;745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40"/>
          <p:cNvSpPr txBox="1"/>
          <p:nvPr>
            <p:ph type="title"/>
          </p:nvPr>
        </p:nvSpPr>
        <p:spPr>
          <a:xfrm>
            <a:off x="623400" y="216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Intervals</a:t>
            </a:r>
            <a:endParaRPr/>
          </a:p>
        </p:txBody>
      </p:sp>
      <p:sp>
        <p:nvSpPr>
          <p:cNvPr id="751" name="Google Shape;751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52" name="Google Shape;75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4150" y="1006200"/>
            <a:ext cx="4488800" cy="355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41"/>
          <p:cNvSpPr txBox="1"/>
          <p:nvPr>
            <p:ph type="title"/>
          </p:nvPr>
        </p:nvSpPr>
        <p:spPr>
          <a:xfrm>
            <a:off x="668625" y="197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758" name="Google Shape;758;p41"/>
          <p:cNvSpPr txBox="1"/>
          <p:nvPr>
            <p:ph idx="1" type="body"/>
          </p:nvPr>
        </p:nvSpPr>
        <p:spPr>
          <a:xfrm>
            <a:off x="668625" y="10884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all elements in the test set, we get an MSE of </a:t>
            </a:r>
            <a:r>
              <a:rPr lang="en">
                <a:highlight>
                  <a:srgbClr val="FFFFFF"/>
                </a:highlight>
              </a:rPr>
              <a:t>21,105,933,974 (RMSE of $145,278.8)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FF"/>
                </a:highlight>
              </a:rPr>
              <a:t>R squared was .4791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42"/>
          <p:cNvSpPr txBox="1"/>
          <p:nvPr>
            <p:ph type="title"/>
          </p:nvPr>
        </p:nvSpPr>
        <p:spPr>
          <a:xfrm>
            <a:off x="623400" y="228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</a:t>
            </a:r>
            <a:endParaRPr/>
          </a:p>
        </p:txBody>
      </p:sp>
      <p:sp>
        <p:nvSpPr>
          <p:cNvPr id="765" name="Google Shape;765;p42"/>
          <p:cNvSpPr txBox="1"/>
          <p:nvPr>
            <p:ph idx="1" type="body"/>
          </p:nvPr>
        </p:nvSpPr>
        <p:spPr>
          <a:xfrm>
            <a:off x="623400" y="1063350"/>
            <a:ext cx="7828800" cy="34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 - Above Median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Low - Below Median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16"/>
          <p:cNvSpPr txBox="1"/>
          <p:nvPr>
            <p:ph idx="1" type="body"/>
          </p:nvPr>
        </p:nvSpPr>
        <p:spPr>
          <a:xfrm>
            <a:off x="694400" y="1251125"/>
            <a:ext cx="7778100" cy="28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" sz="2400"/>
              <a:t>Our Goal: </a:t>
            </a:r>
            <a:r>
              <a:rPr lang="en" sz="2400"/>
              <a:t>To purchase a house that is being sold under market value 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" sz="2400">
                <a:solidFill>
                  <a:schemeClr val="dk1"/>
                </a:solidFill>
              </a:rPr>
              <a:t>Predict King County Housing Price</a:t>
            </a:r>
            <a:endParaRPr b="1" sz="24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What factors decide the selling price in King </a:t>
            </a:r>
            <a:r>
              <a:rPr lang="en" sz="1800">
                <a:solidFill>
                  <a:schemeClr val="dk1"/>
                </a:solidFill>
              </a:rPr>
              <a:t>county</a:t>
            </a:r>
            <a:r>
              <a:rPr lang="en" sz="1800"/>
              <a:t>?</a:t>
            </a:r>
            <a:endParaRPr sz="18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" sz="2400"/>
              <a:t>Business insights</a:t>
            </a:r>
            <a:endParaRPr b="1" sz="24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Everyone needs a place to live - Including, the one and only, Paul Jaquish</a:t>
            </a:r>
            <a:endParaRPr b="1" sz="18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400"/>
          </a:p>
        </p:txBody>
      </p:sp>
      <p:sp>
        <p:nvSpPr>
          <p:cNvPr id="575" name="Google Shape;575;p16"/>
          <p:cNvSpPr txBox="1"/>
          <p:nvPr>
            <p:ph type="title"/>
          </p:nvPr>
        </p:nvSpPr>
        <p:spPr>
          <a:xfrm>
            <a:off x="694400" y="219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3000"/>
              <a:t>Business Problem Overview</a:t>
            </a:r>
            <a:endParaRPr b="1" sz="3000"/>
          </a:p>
        </p:txBody>
      </p:sp>
      <p:sp>
        <p:nvSpPr>
          <p:cNvPr id="576" name="Google Shape;57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43"/>
          <p:cNvSpPr txBox="1"/>
          <p:nvPr>
            <p:ph type="title"/>
          </p:nvPr>
        </p:nvSpPr>
        <p:spPr>
          <a:xfrm>
            <a:off x="706325" y="240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GLM</a:t>
            </a:r>
            <a:endParaRPr/>
          </a:p>
        </p:txBody>
      </p:sp>
      <p:sp>
        <p:nvSpPr>
          <p:cNvPr id="772" name="Google Shape;772;p43"/>
          <p:cNvSpPr txBox="1"/>
          <p:nvPr>
            <p:ph idx="1" type="body"/>
          </p:nvPr>
        </p:nvSpPr>
        <p:spPr>
          <a:xfrm>
            <a:off x="706325" y="10302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Variables dropped: Grades &amp; Waterfront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74" name="Google Shape;77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288" y="1509975"/>
            <a:ext cx="5800725" cy="17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44"/>
          <p:cNvSpPr txBox="1"/>
          <p:nvPr>
            <p:ph type="title"/>
          </p:nvPr>
        </p:nvSpPr>
        <p:spPr>
          <a:xfrm>
            <a:off x="706325" y="240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GLM - Metrics</a:t>
            </a:r>
            <a:endParaRPr/>
          </a:p>
        </p:txBody>
      </p:sp>
      <p:sp>
        <p:nvSpPr>
          <p:cNvPr id="780" name="Google Shape;780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81" name="Google Shape;781;p44"/>
          <p:cNvPicPr preferRelativeResize="0"/>
          <p:nvPr/>
        </p:nvPicPr>
        <p:blipFill rotWithShape="1">
          <a:blip r:embed="rId3">
            <a:alphaModFix/>
          </a:blip>
          <a:srcRect b="0" l="0" r="0" t="14427"/>
          <a:stretch/>
        </p:blipFill>
        <p:spPr>
          <a:xfrm>
            <a:off x="706325" y="1248750"/>
            <a:ext cx="8159274" cy="144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2" name="Google Shape;782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6300" y="3129349"/>
            <a:ext cx="3000372" cy="153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45"/>
          <p:cNvSpPr txBox="1"/>
          <p:nvPr>
            <p:ph type="title"/>
          </p:nvPr>
        </p:nvSpPr>
        <p:spPr>
          <a:xfrm>
            <a:off x="706325" y="240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GLM - ROC Curve</a:t>
            </a:r>
            <a:endParaRPr/>
          </a:p>
        </p:txBody>
      </p:sp>
      <p:sp>
        <p:nvSpPr>
          <p:cNvPr id="788" name="Google Shape;788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89" name="Google Shape;789;p45"/>
          <p:cNvPicPr preferRelativeResize="0"/>
          <p:nvPr/>
        </p:nvPicPr>
        <p:blipFill rotWithShape="1">
          <a:blip r:embed="rId3">
            <a:alphaModFix/>
          </a:blip>
          <a:srcRect b="1700" l="0" r="0" t="0"/>
          <a:stretch/>
        </p:blipFill>
        <p:spPr>
          <a:xfrm>
            <a:off x="2419038" y="813625"/>
            <a:ext cx="4305926" cy="26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0" name="Google Shape;790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2663" y="3927650"/>
            <a:ext cx="4638675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46"/>
          <p:cNvSpPr txBox="1"/>
          <p:nvPr>
            <p:ph type="title"/>
          </p:nvPr>
        </p:nvSpPr>
        <p:spPr>
          <a:xfrm>
            <a:off x="623400" y="258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</a:t>
            </a:r>
            <a:endParaRPr/>
          </a:p>
        </p:txBody>
      </p:sp>
      <p:sp>
        <p:nvSpPr>
          <p:cNvPr id="796" name="Google Shape;796;p46"/>
          <p:cNvSpPr txBox="1"/>
          <p:nvPr>
            <p:ph idx="1" type="body"/>
          </p:nvPr>
        </p:nvSpPr>
        <p:spPr>
          <a:xfrm>
            <a:off x="684325" y="1038850"/>
            <a:ext cx="8013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Variables Selected: </a:t>
            </a:r>
            <a:r>
              <a:rPr b="1" lang="en" sz="1800"/>
              <a:t>Sqft_living, floor, yr_build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Best K = 3, chosen from odd numbers 1:90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797" name="Google Shape;797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98" name="Google Shape;79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325" y="2429200"/>
            <a:ext cx="8459676" cy="2030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47"/>
          <p:cNvSpPr txBox="1"/>
          <p:nvPr>
            <p:ph type="title"/>
          </p:nvPr>
        </p:nvSpPr>
        <p:spPr>
          <a:xfrm>
            <a:off x="623400" y="252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Modeling Approach Summary</a:t>
            </a:r>
            <a:endParaRPr b="1"/>
          </a:p>
        </p:txBody>
      </p:sp>
      <p:sp>
        <p:nvSpPr>
          <p:cNvPr id="804" name="Google Shape;804;p47"/>
          <p:cNvSpPr txBox="1"/>
          <p:nvPr>
            <p:ph idx="1" type="body"/>
          </p:nvPr>
        </p:nvSpPr>
        <p:spPr>
          <a:xfrm>
            <a:off x="673050" y="1035925"/>
            <a:ext cx="679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Overall error rate 	KNN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Type 1 error rate 	KNN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Type 2 error rate	KNN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Power of the model KNN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precision of the model  KNN</a:t>
            </a:r>
            <a:endParaRPr/>
          </a:p>
        </p:txBody>
      </p:sp>
      <p:sp>
        <p:nvSpPr>
          <p:cNvPr id="805" name="Google Shape;805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48"/>
          <p:cNvSpPr txBox="1"/>
          <p:nvPr>
            <p:ph type="title"/>
          </p:nvPr>
        </p:nvSpPr>
        <p:spPr>
          <a:xfrm>
            <a:off x="720450" y="183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</a:rPr>
              <a:t>KNN is the best</a:t>
            </a:r>
            <a:endParaRPr b="1"/>
          </a:p>
        </p:txBody>
      </p:sp>
      <p:sp>
        <p:nvSpPr>
          <p:cNvPr id="811" name="Google Shape;811;p48"/>
          <p:cNvSpPr txBox="1"/>
          <p:nvPr>
            <p:ph idx="1" type="body"/>
          </p:nvPr>
        </p:nvSpPr>
        <p:spPr>
          <a:xfrm>
            <a:off x="720450" y="995775"/>
            <a:ext cx="8112000" cy="35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Highest percentage of modeling fit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Limitation</a:t>
            </a:r>
            <a:r>
              <a:rPr lang="en"/>
              <a:t> of the KNN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Only 2-3 variables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Hard to determine which variables is going to be useful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49"/>
          <p:cNvSpPr txBox="1"/>
          <p:nvPr>
            <p:ph type="title"/>
          </p:nvPr>
        </p:nvSpPr>
        <p:spPr>
          <a:xfrm>
            <a:off x="623400" y="233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Conclusion</a:t>
            </a:r>
            <a:endParaRPr b="1"/>
          </a:p>
        </p:txBody>
      </p:sp>
      <p:sp>
        <p:nvSpPr>
          <p:cNvPr id="818" name="Google Shape;818;p49"/>
          <p:cNvSpPr txBox="1"/>
          <p:nvPr>
            <p:ph idx="1" type="body"/>
          </p:nvPr>
        </p:nvSpPr>
        <p:spPr>
          <a:xfrm>
            <a:off x="775600" y="1138475"/>
            <a:ext cx="8056800" cy="34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Difficulties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Trouble selecting dataset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LDA - doesn’t work! (too many rows)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Lots of Variables 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Hard to decide which one we should drop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5" name="Google Shape;825;p50"/>
          <p:cNvSpPr txBox="1"/>
          <p:nvPr/>
        </p:nvSpPr>
        <p:spPr>
          <a:xfrm>
            <a:off x="742650" y="1453200"/>
            <a:ext cx="7660200" cy="32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26" name="Google Shape;826;p50"/>
          <p:cNvSpPr txBox="1"/>
          <p:nvPr/>
        </p:nvSpPr>
        <p:spPr>
          <a:xfrm>
            <a:off x="1600350" y="1453200"/>
            <a:ext cx="5944800" cy="29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Thank you </a:t>
            </a:r>
            <a:endParaRPr b="1"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17"/>
          <p:cNvSpPr txBox="1"/>
          <p:nvPr>
            <p:ph idx="1" type="body"/>
          </p:nvPr>
        </p:nvSpPr>
        <p:spPr>
          <a:xfrm>
            <a:off x="680750" y="1152625"/>
            <a:ext cx="8060700" cy="3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Data Obtaining</a:t>
            </a:r>
            <a:endParaRPr sz="2400">
              <a:solidFill>
                <a:schemeClr val="dk1"/>
              </a:solidFill>
            </a:endParaRPr>
          </a:p>
          <a:p>
            <a:pPr indent="-3429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Kaggle</a:t>
            </a:r>
            <a:r>
              <a:rPr lang="en" sz="1800"/>
              <a:t>.com</a:t>
            </a:r>
            <a:endParaRPr sz="1800">
              <a:solidFill>
                <a:schemeClr val="dk1"/>
              </a:solidFill>
            </a:endParaRPr>
          </a:p>
          <a:p>
            <a:pPr indent="-342900" lvl="2" marL="18288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" sz="1800">
                <a:solidFill>
                  <a:schemeClr val="dk1"/>
                </a:solidFill>
              </a:rPr>
              <a:t>House Sales in King County, USA</a:t>
            </a:r>
            <a:endParaRPr sz="1800">
              <a:solidFill>
                <a:schemeClr val="dk1"/>
              </a:solidFill>
            </a:endParaRPr>
          </a:p>
          <a:p>
            <a:pPr indent="-342900" lvl="2" marL="18288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lang="en" sz="1800"/>
              <a:t>US Household Income Statistics</a:t>
            </a:r>
            <a:endParaRPr sz="2400" u="sng">
              <a:solidFill>
                <a:srgbClr val="FFFFFF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582" name="Google Shape;582;p17"/>
          <p:cNvSpPr txBox="1"/>
          <p:nvPr>
            <p:ph type="title"/>
          </p:nvPr>
        </p:nvSpPr>
        <p:spPr>
          <a:xfrm>
            <a:off x="680750" y="328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Data Obtaining &amp; Data </a:t>
            </a:r>
            <a:r>
              <a:rPr lang="en"/>
              <a:t>Cleansing</a:t>
            </a:r>
            <a:endParaRPr/>
          </a:p>
        </p:txBody>
      </p:sp>
      <p:sp>
        <p:nvSpPr>
          <p:cNvPr id="583" name="Google Shape;58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18"/>
          <p:cNvSpPr txBox="1"/>
          <p:nvPr>
            <p:ph type="title"/>
          </p:nvPr>
        </p:nvSpPr>
        <p:spPr>
          <a:xfrm>
            <a:off x="623400" y="242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Data Cleansing - Before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18"/>
          <p:cNvSpPr txBox="1"/>
          <p:nvPr>
            <p:ph idx="1" type="body"/>
          </p:nvPr>
        </p:nvSpPr>
        <p:spPr>
          <a:xfrm>
            <a:off x="724425" y="1157250"/>
            <a:ext cx="8107800" cy="3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91" name="Google Shape;5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400" y="1055025"/>
            <a:ext cx="8208825" cy="2275341"/>
          </a:xfrm>
          <a:prstGeom prst="rect">
            <a:avLst/>
          </a:prstGeom>
          <a:noFill/>
          <a:ln>
            <a:noFill/>
          </a:ln>
        </p:spPr>
      </p:pic>
      <p:sp>
        <p:nvSpPr>
          <p:cNvPr id="592" name="Google Shape;592;p18"/>
          <p:cNvSpPr txBox="1"/>
          <p:nvPr/>
        </p:nvSpPr>
        <p:spPr>
          <a:xfrm>
            <a:off x="669750" y="965875"/>
            <a:ext cx="820200" cy="2460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19"/>
          <p:cNvSpPr txBox="1"/>
          <p:nvPr>
            <p:ph idx="1" type="body"/>
          </p:nvPr>
        </p:nvSpPr>
        <p:spPr>
          <a:xfrm>
            <a:off x="623400" y="1152625"/>
            <a:ext cx="8832300" cy="3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Data Cleansing</a:t>
            </a:r>
            <a:endParaRPr sz="2400">
              <a:solidFill>
                <a:schemeClr val="dk1"/>
              </a:solidFill>
            </a:endParaRPr>
          </a:p>
          <a:p>
            <a:pPr indent="-3429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Excel</a:t>
            </a:r>
            <a:endParaRPr sz="1800">
              <a:solidFill>
                <a:schemeClr val="dk1"/>
              </a:solidFill>
            </a:endParaRPr>
          </a:p>
          <a:p>
            <a:pPr indent="-342900" lvl="2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" sz="1800">
                <a:solidFill>
                  <a:schemeClr val="dk1"/>
                </a:solidFill>
              </a:rPr>
              <a:t>Check the zipcode of household income data includes the zipcode from King County</a:t>
            </a:r>
            <a:endParaRPr sz="1800">
              <a:solidFill>
                <a:schemeClr val="dk1"/>
              </a:solidFill>
            </a:endParaRPr>
          </a:p>
          <a:p>
            <a:pPr indent="-3429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Alteryx</a:t>
            </a:r>
            <a:endParaRPr sz="1800">
              <a:solidFill>
                <a:schemeClr val="dk1"/>
              </a:solidFill>
            </a:endParaRPr>
          </a:p>
          <a:p>
            <a:pPr indent="-342900" lvl="2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" sz="1800">
                <a:solidFill>
                  <a:schemeClr val="dk1"/>
                </a:solidFill>
              </a:rPr>
              <a:t>Combine two CSV dataset with matching Zip Code</a:t>
            </a:r>
            <a:endParaRPr sz="1800">
              <a:solidFill>
                <a:schemeClr val="dk1"/>
              </a:solidFill>
            </a:endParaRPr>
          </a:p>
          <a:p>
            <a:pPr indent="-342900" lvl="2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" sz="1800"/>
              <a:t>Get rid of IDs &amp; Date</a:t>
            </a:r>
            <a:endParaRPr sz="1800">
              <a:solidFill>
                <a:schemeClr val="dk1"/>
              </a:solidFill>
            </a:endParaRPr>
          </a:p>
          <a:p>
            <a:pPr indent="-342900" lvl="2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" sz="1800">
                <a:solidFill>
                  <a:schemeClr val="dk1"/>
                </a:solidFill>
              </a:rPr>
              <a:t>Determined categorical variables </a:t>
            </a:r>
            <a:endParaRPr sz="1800">
              <a:solidFill>
                <a:schemeClr val="dk1"/>
              </a:solidFill>
            </a:endParaRPr>
          </a:p>
          <a:p>
            <a:pPr indent="-342900" lvl="3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E.g. Condition &amp; Grade </a:t>
            </a:r>
            <a:endParaRPr sz="1800"/>
          </a:p>
        </p:txBody>
      </p:sp>
      <p:sp>
        <p:nvSpPr>
          <p:cNvPr id="598" name="Google Shape;598;p19"/>
          <p:cNvSpPr txBox="1"/>
          <p:nvPr>
            <p:ph type="title"/>
          </p:nvPr>
        </p:nvSpPr>
        <p:spPr>
          <a:xfrm>
            <a:off x="623400" y="229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/>
              <a:t>Data Obtaining &amp; Data Cleansing</a:t>
            </a:r>
            <a:endParaRPr b="1"/>
          </a:p>
        </p:txBody>
      </p:sp>
      <p:sp>
        <p:nvSpPr>
          <p:cNvPr id="599" name="Google Shape;59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05" name="Google Shape;605;p20"/>
          <p:cNvPicPr preferRelativeResize="0"/>
          <p:nvPr/>
        </p:nvPicPr>
        <p:blipFill rotWithShape="1">
          <a:blip r:embed="rId3">
            <a:alphaModFix/>
          </a:blip>
          <a:srcRect b="0" l="0" r="39169" t="0"/>
          <a:stretch/>
        </p:blipFill>
        <p:spPr>
          <a:xfrm>
            <a:off x="1508500" y="1176675"/>
            <a:ext cx="4961326" cy="2790150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20"/>
          <p:cNvSpPr txBox="1"/>
          <p:nvPr>
            <p:ph type="title"/>
          </p:nvPr>
        </p:nvSpPr>
        <p:spPr>
          <a:xfrm>
            <a:off x="678200" y="2229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/>
              <a:t>Alteryx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21"/>
          <p:cNvSpPr txBox="1"/>
          <p:nvPr>
            <p:ph type="title"/>
          </p:nvPr>
        </p:nvSpPr>
        <p:spPr>
          <a:xfrm>
            <a:off x="623400" y="250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Alteryx - Classification</a:t>
            </a:r>
            <a:endParaRPr/>
          </a:p>
        </p:txBody>
      </p:sp>
      <p:sp>
        <p:nvSpPr>
          <p:cNvPr id="612" name="Google Shape;6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14" name="Google Shape;6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575" y="1362519"/>
            <a:ext cx="8259350" cy="1850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22"/>
          <p:cNvSpPr txBox="1"/>
          <p:nvPr>
            <p:ph type="title"/>
          </p:nvPr>
        </p:nvSpPr>
        <p:spPr>
          <a:xfrm>
            <a:off x="623400" y="308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Data Cleansing - After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2" name="Google Shape;6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549" y="1152473"/>
            <a:ext cx="8520600" cy="2796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eme1">
  <a:themeElements>
    <a:clrScheme name="Presentation3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2B2B2"/>
      </a:accent1>
      <a:accent2>
        <a:srgbClr val="E2BF2C"/>
      </a:accent2>
      <a:accent3>
        <a:srgbClr val="FFFFFF"/>
      </a:accent3>
      <a:accent4>
        <a:srgbClr val="000000"/>
      </a:accent4>
      <a:accent5>
        <a:srgbClr val="D5D5D5"/>
      </a:accent5>
      <a:accent6>
        <a:srgbClr val="CDAD27"/>
      </a:accent6>
      <a:hlink>
        <a:srgbClr val="0033CC"/>
      </a:hlink>
      <a:folHlink>
        <a:srgbClr val="CC33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