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8" r:id="rId6"/>
    <p:sldId id="260" r:id="rId7"/>
    <p:sldId id="263" r:id="rId8"/>
    <p:sldId id="264" r:id="rId9"/>
    <p:sldId id="265" r:id="rId10"/>
    <p:sldId id="261" r:id="rId11"/>
    <p:sldId id="272" r:id="rId12"/>
    <p:sldId id="279" r:id="rId13"/>
    <p:sldId id="262" r:id="rId14"/>
    <p:sldId id="267" r:id="rId15"/>
    <p:sldId id="271" r:id="rId16"/>
    <p:sldId id="266" r:id="rId17"/>
    <p:sldId id="273" r:id="rId18"/>
    <p:sldId id="270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Attrition Records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71367162737597"/>
          <c:y val="0.10010453113250348"/>
          <c:w val="0.80653498988048633"/>
          <c:h val="0.800593077774295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E-4D8A-B305-FE90D3E5A39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93258216"/>
        <c:axId val="693261168"/>
      </c:barChart>
      <c:catAx>
        <c:axId val="69325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261168"/>
        <c:crosses val="autoZero"/>
        <c:auto val="1"/>
        <c:lblAlgn val="ctr"/>
        <c:lblOffset val="100"/>
        <c:noMultiLvlLbl val="0"/>
      </c:catAx>
      <c:valAx>
        <c:axId val="693261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Records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25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1482AC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6-47C7-A972-13D0469CD1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732</c:v>
                </c:pt>
                <c:pt idx="1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6-47C7-A972-13D0469CD1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0416640"/>
        <c:axId val="640418608"/>
      </c:barChart>
      <c:catAx>
        <c:axId val="64041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18608"/>
        <c:crosses val="autoZero"/>
        <c:auto val="1"/>
        <c:lblAlgn val="ctr"/>
        <c:lblOffset val="100"/>
        <c:noMultiLvlLbl val="0"/>
      </c:catAx>
      <c:valAx>
        <c:axId val="64041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1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1482AC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84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7-4D91-A604-47693AA71D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Divorced</c:v>
                </c:pt>
                <c:pt idx="1">
                  <c:v>Married</c:v>
                </c:pt>
                <c:pt idx="2">
                  <c:v>Single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294</c:v>
                </c:pt>
                <c:pt idx="1">
                  <c:v>589</c:v>
                </c:pt>
                <c:pt idx="2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07-4D91-A604-47693AA71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7800912"/>
        <c:axId val="747803864"/>
      </c:barChart>
      <c:catAx>
        <c:axId val="747800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Marital</a:t>
                </a:r>
                <a:r>
                  <a:rPr lang="en-US" baseline="0" dirty="0"/>
                  <a:t> Status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3864"/>
        <c:crosses val="autoZero"/>
        <c:auto val="1"/>
        <c:lblAlgn val="ctr"/>
        <c:lblOffset val="100"/>
        <c:noMultiLvlLbl val="0"/>
      </c:catAx>
      <c:valAx>
        <c:axId val="74780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80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1482AC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Non-Travel</c:v>
                </c:pt>
                <c:pt idx="1">
                  <c:v>Frequently</c:v>
                </c:pt>
                <c:pt idx="2">
                  <c:v>Rarely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69</c:v>
                </c:pt>
                <c:pt idx="2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6-44D1-95FB-D0328C1810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Non-Travel</c:v>
                </c:pt>
                <c:pt idx="1">
                  <c:v>Frequently</c:v>
                </c:pt>
                <c:pt idx="2">
                  <c:v>Rarely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128</c:v>
                </c:pt>
                <c:pt idx="1">
                  <c:v>208</c:v>
                </c:pt>
                <c:pt idx="2">
                  <c:v>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6-44D1-95FB-D0328C181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7043392"/>
        <c:axId val="737039128"/>
      </c:barChart>
      <c:catAx>
        <c:axId val="73704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Travel</a:t>
                </a:r>
                <a:r>
                  <a:rPr lang="en-US" baseline="0" dirty="0"/>
                  <a:t> Frequency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39128"/>
        <c:crosses val="autoZero"/>
        <c:auto val="1"/>
        <c:lblAlgn val="ctr"/>
        <c:lblOffset val="100"/>
        <c:noMultiLvlLbl val="0"/>
      </c:catAx>
      <c:valAx>
        <c:axId val="737039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04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1482AC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  <c:extLst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</c:v>
                </c:pt>
                <c:pt idx="1">
                  <c:v>44</c:v>
                </c:pt>
                <c:pt idx="2">
                  <c:v>99</c:v>
                </c:pt>
                <c:pt idx="3">
                  <c:v>58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6-4911-95BC-0FEF9430EE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  <c:extLst/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139</c:v>
                </c:pt>
                <c:pt idx="1">
                  <c:v>238</c:v>
                </c:pt>
                <c:pt idx="2">
                  <c:v>473</c:v>
                </c:pt>
                <c:pt idx="3">
                  <c:v>340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6-4911-95BC-0FEF9430EEB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0416640"/>
        <c:axId val="640418608"/>
      </c:barChart>
      <c:catAx>
        <c:axId val="64041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Education</a:t>
                </a:r>
                <a:r>
                  <a:rPr lang="en-US" baseline="0" dirty="0"/>
                  <a:t> Level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18608"/>
        <c:crosses val="autoZero"/>
        <c:auto val="1"/>
        <c:lblAlgn val="ctr"/>
        <c:lblOffset val="100"/>
        <c:noMultiLvlLbl val="0"/>
      </c:catAx>
      <c:valAx>
        <c:axId val="640418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41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1482AC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C4452-83D8-46CF-82BF-E7F0CC6849A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572CC-C5F9-49C9-B6B3-85002C92D7E9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BFE2FE46-6BD4-4588-80A2-8260EA21F086}" type="parTrans" cxnId="{C24C7CA3-D0E3-4B51-BCA0-C19B7EFDB064}">
      <dgm:prSet/>
      <dgm:spPr/>
      <dgm:t>
        <a:bodyPr/>
        <a:lstStyle/>
        <a:p>
          <a:endParaRPr lang="en-US"/>
        </a:p>
      </dgm:t>
    </dgm:pt>
    <dgm:pt modelId="{991FBB10-1D2C-4715-B755-B4C781CB28FF}" type="sibTrans" cxnId="{C24C7CA3-D0E3-4B51-BCA0-C19B7EFDB064}">
      <dgm:prSet/>
      <dgm:spPr/>
      <dgm:t>
        <a:bodyPr/>
        <a:lstStyle/>
        <a:p>
          <a:endParaRPr lang="en-US"/>
        </a:p>
      </dgm:t>
    </dgm:pt>
    <dgm:pt modelId="{A916A35B-A2E8-41AA-ACF7-88F0192F2F17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A61D302C-CD88-4A54-B56B-C6B09318D1A1}" type="parTrans" cxnId="{E1E4E555-2B93-4AB8-8A56-DF5CD98789AB}">
      <dgm:prSet/>
      <dgm:spPr/>
      <dgm:t>
        <a:bodyPr/>
        <a:lstStyle/>
        <a:p>
          <a:endParaRPr lang="en-US"/>
        </a:p>
      </dgm:t>
    </dgm:pt>
    <dgm:pt modelId="{15B9AF50-64A5-4F60-95A7-B54C9768E525}" type="sibTrans" cxnId="{E1E4E555-2B93-4AB8-8A56-DF5CD98789AB}">
      <dgm:prSet/>
      <dgm:spPr/>
      <dgm:t>
        <a:bodyPr/>
        <a:lstStyle/>
        <a:p>
          <a:endParaRPr lang="en-US"/>
        </a:p>
      </dgm:t>
    </dgm:pt>
    <dgm:pt modelId="{684B2830-EF5D-4BAE-AD90-D125B695529F}">
      <dgm:prSet phldrT="[Text]"/>
      <dgm:spPr/>
      <dgm:t>
        <a:bodyPr/>
        <a:lstStyle/>
        <a:p>
          <a:r>
            <a:rPr lang="en-US" dirty="0"/>
            <a:t>AdaBoost</a:t>
          </a:r>
        </a:p>
      </dgm:t>
    </dgm:pt>
    <dgm:pt modelId="{AE572F21-408A-4FAB-9395-26B8D3E8ECF1}" type="parTrans" cxnId="{D9A24F95-0D4B-4780-A705-56A6E71B2DA2}">
      <dgm:prSet/>
      <dgm:spPr/>
      <dgm:t>
        <a:bodyPr/>
        <a:lstStyle/>
        <a:p>
          <a:endParaRPr lang="en-US"/>
        </a:p>
      </dgm:t>
    </dgm:pt>
    <dgm:pt modelId="{7A550FCD-3C31-4F89-A026-B559BD4CD2BC}" type="sibTrans" cxnId="{D9A24F95-0D4B-4780-A705-56A6E71B2DA2}">
      <dgm:prSet/>
      <dgm:spPr/>
      <dgm:t>
        <a:bodyPr/>
        <a:lstStyle/>
        <a:p>
          <a:endParaRPr lang="en-US"/>
        </a:p>
      </dgm:t>
    </dgm:pt>
    <dgm:pt modelId="{4514AF93-59D2-49BC-B009-25F955E46ED2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343979CE-30B3-43D1-AEC7-F0401A4674BF}" type="parTrans" cxnId="{A9AF3D96-E878-4E65-B4D1-773EF164488E}">
      <dgm:prSet/>
      <dgm:spPr/>
      <dgm:t>
        <a:bodyPr/>
        <a:lstStyle/>
        <a:p>
          <a:endParaRPr lang="en-US"/>
        </a:p>
      </dgm:t>
    </dgm:pt>
    <dgm:pt modelId="{42956ADE-9F87-4DBF-8816-74DA47C98F88}" type="sibTrans" cxnId="{A9AF3D96-E878-4E65-B4D1-773EF164488E}">
      <dgm:prSet/>
      <dgm:spPr/>
      <dgm:t>
        <a:bodyPr/>
        <a:lstStyle/>
        <a:p>
          <a:endParaRPr lang="en-US"/>
        </a:p>
      </dgm:t>
    </dgm:pt>
    <dgm:pt modelId="{77796B17-DBF8-4265-B505-B2CECC83FB81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73EBE260-4D95-4FF6-9ADB-ED4F99F09AC5}" type="parTrans" cxnId="{DA29DA79-0492-48AC-A424-7C08A5BE54B1}">
      <dgm:prSet/>
      <dgm:spPr/>
      <dgm:t>
        <a:bodyPr/>
        <a:lstStyle/>
        <a:p>
          <a:endParaRPr lang="en-US"/>
        </a:p>
      </dgm:t>
    </dgm:pt>
    <dgm:pt modelId="{FD0DE4B4-2DBA-4692-890A-34A33B64D809}" type="sibTrans" cxnId="{DA29DA79-0492-48AC-A424-7C08A5BE54B1}">
      <dgm:prSet/>
      <dgm:spPr/>
      <dgm:t>
        <a:bodyPr/>
        <a:lstStyle/>
        <a:p>
          <a:endParaRPr lang="en-US"/>
        </a:p>
      </dgm:t>
    </dgm:pt>
    <dgm:pt modelId="{B41F7FD8-9F72-4669-83CD-698E2EBA2B77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2FD28F0A-D871-42D5-910F-24310D0CCE45}" type="parTrans" cxnId="{00A9D9A3-AF9A-40CF-BDC4-D1C5928B323E}">
      <dgm:prSet/>
      <dgm:spPr/>
      <dgm:t>
        <a:bodyPr/>
        <a:lstStyle/>
        <a:p>
          <a:endParaRPr lang="en-US"/>
        </a:p>
      </dgm:t>
    </dgm:pt>
    <dgm:pt modelId="{F7C95398-7135-49CF-9408-026154C7AFD0}" type="sibTrans" cxnId="{00A9D9A3-AF9A-40CF-BDC4-D1C5928B323E}">
      <dgm:prSet/>
      <dgm:spPr/>
      <dgm:t>
        <a:bodyPr/>
        <a:lstStyle/>
        <a:p>
          <a:endParaRPr lang="en-US"/>
        </a:p>
      </dgm:t>
    </dgm:pt>
    <dgm:pt modelId="{44DAA828-7D2A-4993-81D5-190E364807C4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5419E468-8A4B-46C3-B55F-F30A3D7B5748}" type="parTrans" cxnId="{63A08511-6749-4418-A51D-076543C26495}">
      <dgm:prSet/>
      <dgm:spPr/>
      <dgm:t>
        <a:bodyPr/>
        <a:lstStyle/>
        <a:p>
          <a:endParaRPr lang="en-US"/>
        </a:p>
      </dgm:t>
    </dgm:pt>
    <dgm:pt modelId="{8A02A2AC-4502-4052-AF88-084190913D12}" type="sibTrans" cxnId="{63A08511-6749-4418-A51D-076543C26495}">
      <dgm:prSet/>
      <dgm:spPr/>
      <dgm:t>
        <a:bodyPr/>
        <a:lstStyle/>
        <a:p>
          <a:endParaRPr lang="en-US"/>
        </a:p>
      </dgm:t>
    </dgm:pt>
    <dgm:pt modelId="{2EA15DB7-DFAE-40BD-B317-075B156B447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A0DC0D29-12A5-424B-A2E8-6CA6AB5C7B5B}" type="parTrans" cxnId="{698E9593-1183-4A9E-9753-154A5C10D538}">
      <dgm:prSet/>
      <dgm:spPr/>
      <dgm:t>
        <a:bodyPr/>
        <a:lstStyle/>
        <a:p>
          <a:endParaRPr lang="en-US"/>
        </a:p>
      </dgm:t>
    </dgm:pt>
    <dgm:pt modelId="{F1ABB69A-629B-463A-9BE4-D668510DCCF1}" type="sibTrans" cxnId="{698E9593-1183-4A9E-9753-154A5C10D538}">
      <dgm:prSet/>
      <dgm:spPr/>
      <dgm:t>
        <a:bodyPr/>
        <a:lstStyle/>
        <a:p>
          <a:endParaRPr lang="en-US"/>
        </a:p>
      </dgm:t>
    </dgm:pt>
    <dgm:pt modelId="{168B2038-5CC0-48BE-800E-4F10F86BDBB3}" type="pres">
      <dgm:prSet presAssocID="{2B9C4452-83D8-46CF-82BF-E7F0CC6849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D963A8-0FE8-4BA6-B047-62E89284583F}" type="pres">
      <dgm:prSet presAssocID="{2B9C4452-83D8-46CF-82BF-E7F0CC6849A9}" presName="hierFlow" presStyleCnt="0"/>
      <dgm:spPr/>
    </dgm:pt>
    <dgm:pt modelId="{0B02D9A5-C296-4AA0-87C9-D668B44D61F1}" type="pres">
      <dgm:prSet presAssocID="{2B9C4452-83D8-46CF-82BF-E7F0CC6849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231A77-14D1-4C44-8E76-929D2BE42DC9}" type="pres">
      <dgm:prSet presAssocID="{374572CC-C5F9-49C9-B6B3-85002C92D7E9}" presName="Name14" presStyleCnt="0"/>
      <dgm:spPr/>
    </dgm:pt>
    <dgm:pt modelId="{EF91D853-F007-4E7A-BA63-E609A64D1421}" type="pres">
      <dgm:prSet presAssocID="{374572CC-C5F9-49C9-B6B3-85002C92D7E9}" presName="level1Shape" presStyleLbl="node0" presStyleIdx="0" presStyleCnt="1">
        <dgm:presLayoutVars>
          <dgm:chPref val="3"/>
        </dgm:presLayoutVars>
      </dgm:prSet>
      <dgm:spPr/>
    </dgm:pt>
    <dgm:pt modelId="{FB0204F4-598A-4B24-BFF4-50987408F991}" type="pres">
      <dgm:prSet presAssocID="{374572CC-C5F9-49C9-B6B3-85002C92D7E9}" presName="hierChild2" presStyleCnt="0"/>
      <dgm:spPr/>
    </dgm:pt>
    <dgm:pt modelId="{B5322909-3389-41F1-9D94-B35086AE8C52}" type="pres">
      <dgm:prSet presAssocID="{2FD28F0A-D871-42D5-910F-24310D0CCE45}" presName="Name19" presStyleLbl="parChTrans1D2" presStyleIdx="0" presStyleCnt="3"/>
      <dgm:spPr/>
    </dgm:pt>
    <dgm:pt modelId="{0B4C5EB7-68A7-496F-89B3-E8694D63C5D9}" type="pres">
      <dgm:prSet presAssocID="{B41F7FD8-9F72-4669-83CD-698E2EBA2B77}" presName="Name21" presStyleCnt="0"/>
      <dgm:spPr/>
    </dgm:pt>
    <dgm:pt modelId="{203572C9-6B39-4555-BE3B-72DFF365C51E}" type="pres">
      <dgm:prSet presAssocID="{B41F7FD8-9F72-4669-83CD-698E2EBA2B77}" presName="level2Shape" presStyleLbl="node2" presStyleIdx="0" presStyleCnt="3"/>
      <dgm:spPr/>
    </dgm:pt>
    <dgm:pt modelId="{09F40BA1-BB67-42C2-AF5F-56636D5DDF83}" type="pres">
      <dgm:prSet presAssocID="{B41F7FD8-9F72-4669-83CD-698E2EBA2B77}" presName="hierChild3" presStyleCnt="0"/>
      <dgm:spPr/>
    </dgm:pt>
    <dgm:pt modelId="{AF49D8D1-226F-4163-989C-A195CDD54307}" type="pres">
      <dgm:prSet presAssocID="{5419E468-8A4B-46C3-B55F-F30A3D7B5748}" presName="Name19" presStyleLbl="parChTrans1D2" presStyleIdx="1" presStyleCnt="3"/>
      <dgm:spPr/>
    </dgm:pt>
    <dgm:pt modelId="{FE28FF87-DEDA-4A84-A08F-95C94AA1DBD4}" type="pres">
      <dgm:prSet presAssocID="{44DAA828-7D2A-4993-81D5-190E364807C4}" presName="Name21" presStyleCnt="0"/>
      <dgm:spPr/>
    </dgm:pt>
    <dgm:pt modelId="{AE746A19-8A17-480E-B0A8-E94FC2794CC9}" type="pres">
      <dgm:prSet presAssocID="{44DAA828-7D2A-4993-81D5-190E364807C4}" presName="level2Shape" presStyleLbl="node2" presStyleIdx="1" presStyleCnt="3"/>
      <dgm:spPr/>
    </dgm:pt>
    <dgm:pt modelId="{FEAF9FEA-C1E5-4E98-A5EE-606297423CD5}" type="pres">
      <dgm:prSet presAssocID="{44DAA828-7D2A-4993-81D5-190E364807C4}" presName="hierChild3" presStyleCnt="0"/>
      <dgm:spPr/>
    </dgm:pt>
    <dgm:pt modelId="{7A530179-4ECC-4370-B23C-065F2AB08A64}" type="pres">
      <dgm:prSet presAssocID="{A0DC0D29-12A5-424B-A2E8-6CA6AB5C7B5B}" presName="Name19" presStyleLbl="parChTrans1D3" presStyleIdx="0" presStyleCnt="4"/>
      <dgm:spPr/>
    </dgm:pt>
    <dgm:pt modelId="{F29330C0-5CCB-44B4-9E74-4B752E491387}" type="pres">
      <dgm:prSet presAssocID="{2EA15DB7-DFAE-40BD-B317-075B156B4476}" presName="Name21" presStyleCnt="0"/>
      <dgm:spPr/>
    </dgm:pt>
    <dgm:pt modelId="{BCA2B97B-BDF7-42E4-A9A6-6AC683B886E8}" type="pres">
      <dgm:prSet presAssocID="{2EA15DB7-DFAE-40BD-B317-075B156B4476}" presName="level2Shape" presStyleLbl="node3" presStyleIdx="0" presStyleCnt="4"/>
      <dgm:spPr/>
    </dgm:pt>
    <dgm:pt modelId="{18626E16-A78E-4873-8B84-92FC5CD99ED0}" type="pres">
      <dgm:prSet presAssocID="{2EA15DB7-DFAE-40BD-B317-075B156B4476}" presName="hierChild3" presStyleCnt="0"/>
      <dgm:spPr/>
    </dgm:pt>
    <dgm:pt modelId="{F4F1B443-5B67-40BC-9763-E23C7A4E34B7}" type="pres">
      <dgm:prSet presAssocID="{A61D302C-CD88-4A54-B56B-C6B09318D1A1}" presName="Name19" presStyleLbl="parChTrans1D2" presStyleIdx="2" presStyleCnt="3"/>
      <dgm:spPr/>
    </dgm:pt>
    <dgm:pt modelId="{1EB69B49-AEFD-456F-8A4B-0D47D43F55D5}" type="pres">
      <dgm:prSet presAssocID="{A916A35B-A2E8-41AA-ACF7-88F0192F2F17}" presName="Name21" presStyleCnt="0"/>
      <dgm:spPr/>
    </dgm:pt>
    <dgm:pt modelId="{FD4D98C7-855D-44FB-8CAE-A1778D4AD4A2}" type="pres">
      <dgm:prSet presAssocID="{A916A35B-A2E8-41AA-ACF7-88F0192F2F17}" presName="level2Shape" presStyleLbl="node2" presStyleIdx="2" presStyleCnt="3"/>
      <dgm:spPr/>
    </dgm:pt>
    <dgm:pt modelId="{B6A595B3-26C9-4E65-B9CC-6B07FC94A537}" type="pres">
      <dgm:prSet presAssocID="{A916A35B-A2E8-41AA-ACF7-88F0192F2F17}" presName="hierChild3" presStyleCnt="0"/>
      <dgm:spPr/>
    </dgm:pt>
    <dgm:pt modelId="{F8B26944-0081-4C94-BD79-7F0338FC4412}" type="pres">
      <dgm:prSet presAssocID="{73EBE260-4D95-4FF6-9ADB-ED4F99F09AC5}" presName="Name19" presStyleLbl="parChTrans1D3" presStyleIdx="1" presStyleCnt="4"/>
      <dgm:spPr/>
    </dgm:pt>
    <dgm:pt modelId="{2802115D-E80A-4E48-B2D0-980D15136727}" type="pres">
      <dgm:prSet presAssocID="{77796B17-DBF8-4265-B505-B2CECC83FB81}" presName="Name21" presStyleCnt="0"/>
      <dgm:spPr/>
    </dgm:pt>
    <dgm:pt modelId="{A25AB13C-F1AE-416A-892D-5BE669BFE96F}" type="pres">
      <dgm:prSet presAssocID="{77796B17-DBF8-4265-B505-B2CECC83FB81}" presName="level2Shape" presStyleLbl="node3" presStyleIdx="1" presStyleCnt="4"/>
      <dgm:spPr/>
    </dgm:pt>
    <dgm:pt modelId="{1BFE684A-8CB3-48D7-93C2-E9440EC93EB3}" type="pres">
      <dgm:prSet presAssocID="{77796B17-DBF8-4265-B505-B2CECC83FB81}" presName="hierChild3" presStyleCnt="0"/>
      <dgm:spPr/>
    </dgm:pt>
    <dgm:pt modelId="{41A0E2EF-4F0D-41BA-93A4-44F847C3A126}" type="pres">
      <dgm:prSet presAssocID="{AE572F21-408A-4FAB-9395-26B8D3E8ECF1}" presName="Name19" presStyleLbl="parChTrans1D3" presStyleIdx="2" presStyleCnt="4"/>
      <dgm:spPr/>
    </dgm:pt>
    <dgm:pt modelId="{3841CEFF-523B-4396-AEFB-55D9873C1A67}" type="pres">
      <dgm:prSet presAssocID="{684B2830-EF5D-4BAE-AD90-D125B695529F}" presName="Name21" presStyleCnt="0"/>
      <dgm:spPr/>
    </dgm:pt>
    <dgm:pt modelId="{BC00331D-5388-48D9-AF94-8AD48502B4E1}" type="pres">
      <dgm:prSet presAssocID="{684B2830-EF5D-4BAE-AD90-D125B695529F}" presName="level2Shape" presStyleLbl="node3" presStyleIdx="2" presStyleCnt="4"/>
      <dgm:spPr/>
    </dgm:pt>
    <dgm:pt modelId="{9190731E-5C3F-4296-B80D-972A84FB1303}" type="pres">
      <dgm:prSet presAssocID="{684B2830-EF5D-4BAE-AD90-D125B695529F}" presName="hierChild3" presStyleCnt="0"/>
      <dgm:spPr/>
    </dgm:pt>
    <dgm:pt modelId="{E219237B-097A-4F86-A1B7-C757C312429F}" type="pres">
      <dgm:prSet presAssocID="{343979CE-30B3-43D1-AEC7-F0401A4674BF}" presName="Name19" presStyleLbl="parChTrans1D3" presStyleIdx="3" presStyleCnt="4"/>
      <dgm:spPr/>
    </dgm:pt>
    <dgm:pt modelId="{7A95ABFA-BBBA-459B-93E4-E1601AADE0EB}" type="pres">
      <dgm:prSet presAssocID="{4514AF93-59D2-49BC-B009-25F955E46ED2}" presName="Name21" presStyleCnt="0"/>
      <dgm:spPr/>
    </dgm:pt>
    <dgm:pt modelId="{6AA65420-D147-4455-9162-912B48DC5F72}" type="pres">
      <dgm:prSet presAssocID="{4514AF93-59D2-49BC-B009-25F955E46ED2}" presName="level2Shape" presStyleLbl="node3" presStyleIdx="3" presStyleCnt="4"/>
      <dgm:spPr/>
    </dgm:pt>
    <dgm:pt modelId="{1884F2F3-1AB2-4028-9C54-269CA0E1018D}" type="pres">
      <dgm:prSet presAssocID="{4514AF93-59D2-49BC-B009-25F955E46ED2}" presName="hierChild3" presStyleCnt="0"/>
      <dgm:spPr/>
    </dgm:pt>
    <dgm:pt modelId="{B2EAD3A0-9CCA-47AF-A5C4-AD137CD0A487}" type="pres">
      <dgm:prSet presAssocID="{2B9C4452-83D8-46CF-82BF-E7F0CC6849A9}" presName="bgShapesFlow" presStyleCnt="0"/>
      <dgm:spPr/>
    </dgm:pt>
  </dgm:ptLst>
  <dgm:cxnLst>
    <dgm:cxn modelId="{73C5360C-9996-461E-8C2B-5FEC52ADD439}" type="presOf" srcId="{A916A35B-A2E8-41AA-ACF7-88F0192F2F17}" destId="{FD4D98C7-855D-44FB-8CAE-A1778D4AD4A2}" srcOrd="0" destOrd="0" presId="urn:microsoft.com/office/officeart/2005/8/layout/hierarchy6"/>
    <dgm:cxn modelId="{71F6070F-B5E8-44A1-9FC2-CE8FE86FD1D7}" type="presOf" srcId="{A61D302C-CD88-4A54-B56B-C6B09318D1A1}" destId="{F4F1B443-5B67-40BC-9763-E23C7A4E34B7}" srcOrd="0" destOrd="0" presId="urn:microsoft.com/office/officeart/2005/8/layout/hierarchy6"/>
    <dgm:cxn modelId="{63A08511-6749-4418-A51D-076543C26495}" srcId="{374572CC-C5F9-49C9-B6B3-85002C92D7E9}" destId="{44DAA828-7D2A-4993-81D5-190E364807C4}" srcOrd="1" destOrd="0" parTransId="{5419E468-8A4B-46C3-B55F-F30A3D7B5748}" sibTransId="{8A02A2AC-4502-4052-AF88-084190913D12}"/>
    <dgm:cxn modelId="{83315F2A-827D-4EE9-8936-CB1B17C09DC6}" type="presOf" srcId="{5419E468-8A4B-46C3-B55F-F30A3D7B5748}" destId="{AF49D8D1-226F-4163-989C-A195CDD54307}" srcOrd="0" destOrd="0" presId="urn:microsoft.com/office/officeart/2005/8/layout/hierarchy6"/>
    <dgm:cxn modelId="{EB40414A-9891-4684-9583-7A60E4F20E4A}" type="presOf" srcId="{73EBE260-4D95-4FF6-9ADB-ED4F99F09AC5}" destId="{F8B26944-0081-4C94-BD79-7F0338FC4412}" srcOrd="0" destOrd="0" presId="urn:microsoft.com/office/officeart/2005/8/layout/hierarchy6"/>
    <dgm:cxn modelId="{D80CA86C-F202-41CC-8161-F90B35F0002B}" type="presOf" srcId="{2FD28F0A-D871-42D5-910F-24310D0CCE45}" destId="{B5322909-3389-41F1-9D94-B35086AE8C52}" srcOrd="0" destOrd="0" presId="urn:microsoft.com/office/officeart/2005/8/layout/hierarchy6"/>
    <dgm:cxn modelId="{31A3E050-D6FB-4BF4-BFF0-52E371F64178}" type="presOf" srcId="{343979CE-30B3-43D1-AEC7-F0401A4674BF}" destId="{E219237B-097A-4F86-A1B7-C757C312429F}" srcOrd="0" destOrd="0" presId="urn:microsoft.com/office/officeart/2005/8/layout/hierarchy6"/>
    <dgm:cxn modelId="{E1E4E555-2B93-4AB8-8A56-DF5CD98789AB}" srcId="{374572CC-C5F9-49C9-B6B3-85002C92D7E9}" destId="{A916A35B-A2E8-41AA-ACF7-88F0192F2F17}" srcOrd="2" destOrd="0" parTransId="{A61D302C-CD88-4A54-B56B-C6B09318D1A1}" sibTransId="{15B9AF50-64A5-4F60-95A7-B54C9768E525}"/>
    <dgm:cxn modelId="{DA29DA79-0492-48AC-A424-7C08A5BE54B1}" srcId="{A916A35B-A2E8-41AA-ACF7-88F0192F2F17}" destId="{77796B17-DBF8-4265-B505-B2CECC83FB81}" srcOrd="0" destOrd="0" parTransId="{73EBE260-4D95-4FF6-9ADB-ED4F99F09AC5}" sibTransId="{FD0DE4B4-2DBA-4692-890A-34A33B64D809}"/>
    <dgm:cxn modelId="{CF0CB28B-82B3-4053-88B8-A08165F04ABD}" type="presOf" srcId="{2B9C4452-83D8-46CF-82BF-E7F0CC6849A9}" destId="{168B2038-5CC0-48BE-800E-4F10F86BDBB3}" srcOrd="0" destOrd="0" presId="urn:microsoft.com/office/officeart/2005/8/layout/hierarchy6"/>
    <dgm:cxn modelId="{698E9593-1183-4A9E-9753-154A5C10D538}" srcId="{44DAA828-7D2A-4993-81D5-190E364807C4}" destId="{2EA15DB7-DFAE-40BD-B317-075B156B4476}" srcOrd="0" destOrd="0" parTransId="{A0DC0D29-12A5-424B-A2E8-6CA6AB5C7B5B}" sibTransId="{F1ABB69A-629B-463A-9BE4-D668510DCCF1}"/>
    <dgm:cxn modelId="{D9A24F95-0D4B-4780-A705-56A6E71B2DA2}" srcId="{A916A35B-A2E8-41AA-ACF7-88F0192F2F17}" destId="{684B2830-EF5D-4BAE-AD90-D125B695529F}" srcOrd="1" destOrd="0" parTransId="{AE572F21-408A-4FAB-9395-26B8D3E8ECF1}" sibTransId="{7A550FCD-3C31-4F89-A026-B559BD4CD2BC}"/>
    <dgm:cxn modelId="{2C1D3896-E7FA-4FEB-8422-9BC2160A8CF1}" type="presOf" srcId="{2EA15DB7-DFAE-40BD-B317-075B156B4476}" destId="{BCA2B97B-BDF7-42E4-A9A6-6AC683B886E8}" srcOrd="0" destOrd="0" presId="urn:microsoft.com/office/officeart/2005/8/layout/hierarchy6"/>
    <dgm:cxn modelId="{A9AF3D96-E878-4E65-B4D1-773EF164488E}" srcId="{A916A35B-A2E8-41AA-ACF7-88F0192F2F17}" destId="{4514AF93-59D2-49BC-B009-25F955E46ED2}" srcOrd="2" destOrd="0" parTransId="{343979CE-30B3-43D1-AEC7-F0401A4674BF}" sibTransId="{42956ADE-9F87-4DBF-8816-74DA47C98F88}"/>
    <dgm:cxn modelId="{46CF8A97-F73E-4AE5-B56C-2227D9AC48A2}" type="presOf" srcId="{AE572F21-408A-4FAB-9395-26B8D3E8ECF1}" destId="{41A0E2EF-4F0D-41BA-93A4-44F847C3A126}" srcOrd="0" destOrd="0" presId="urn:microsoft.com/office/officeart/2005/8/layout/hierarchy6"/>
    <dgm:cxn modelId="{C24C7CA3-D0E3-4B51-BCA0-C19B7EFDB064}" srcId="{2B9C4452-83D8-46CF-82BF-E7F0CC6849A9}" destId="{374572CC-C5F9-49C9-B6B3-85002C92D7E9}" srcOrd="0" destOrd="0" parTransId="{BFE2FE46-6BD4-4588-80A2-8260EA21F086}" sibTransId="{991FBB10-1D2C-4715-B755-B4C781CB28FF}"/>
    <dgm:cxn modelId="{00A9D9A3-AF9A-40CF-BDC4-D1C5928B323E}" srcId="{374572CC-C5F9-49C9-B6B3-85002C92D7E9}" destId="{B41F7FD8-9F72-4669-83CD-698E2EBA2B77}" srcOrd="0" destOrd="0" parTransId="{2FD28F0A-D871-42D5-910F-24310D0CCE45}" sibTransId="{F7C95398-7135-49CF-9408-026154C7AFD0}"/>
    <dgm:cxn modelId="{C5879BC2-5C87-4C4D-8E7C-69328A9997F6}" type="presOf" srcId="{B41F7FD8-9F72-4669-83CD-698E2EBA2B77}" destId="{203572C9-6B39-4555-BE3B-72DFF365C51E}" srcOrd="0" destOrd="0" presId="urn:microsoft.com/office/officeart/2005/8/layout/hierarchy6"/>
    <dgm:cxn modelId="{590A11CA-D446-49B1-B74F-8C606C234767}" type="presOf" srcId="{374572CC-C5F9-49C9-B6B3-85002C92D7E9}" destId="{EF91D853-F007-4E7A-BA63-E609A64D1421}" srcOrd="0" destOrd="0" presId="urn:microsoft.com/office/officeart/2005/8/layout/hierarchy6"/>
    <dgm:cxn modelId="{92248ACA-64D2-4098-9F66-808C9ED7AEB4}" type="presOf" srcId="{684B2830-EF5D-4BAE-AD90-D125B695529F}" destId="{BC00331D-5388-48D9-AF94-8AD48502B4E1}" srcOrd="0" destOrd="0" presId="urn:microsoft.com/office/officeart/2005/8/layout/hierarchy6"/>
    <dgm:cxn modelId="{59388ADA-2EF7-41B8-AC4D-E5375584FC85}" type="presOf" srcId="{77796B17-DBF8-4265-B505-B2CECC83FB81}" destId="{A25AB13C-F1AE-416A-892D-5BE669BFE96F}" srcOrd="0" destOrd="0" presId="urn:microsoft.com/office/officeart/2005/8/layout/hierarchy6"/>
    <dgm:cxn modelId="{169105EF-C31E-432B-9166-7492C12190E1}" type="presOf" srcId="{44DAA828-7D2A-4993-81D5-190E364807C4}" destId="{AE746A19-8A17-480E-B0A8-E94FC2794CC9}" srcOrd="0" destOrd="0" presId="urn:microsoft.com/office/officeart/2005/8/layout/hierarchy6"/>
    <dgm:cxn modelId="{7CD1F3F6-01D9-4E4D-BA57-05EDB17618A8}" type="presOf" srcId="{4514AF93-59D2-49BC-B009-25F955E46ED2}" destId="{6AA65420-D147-4455-9162-912B48DC5F72}" srcOrd="0" destOrd="0" presId="urn:microsoft.com/office/officeart/2005/8/layout/hierarchy6"/>
    <dgm:cxn modelId="{44E27BF7-7495-428B-8980-A2D4C7808A95}" type="presOf" srcId="{A0DC0D29-12A5-424B-A2E8-6CA6AB5C7B5B}" destId="{7A530179-4ECC-4370-B23C-065F2AB08A64}" srcOrd="0" destOrd="0" presId="urn:microsoft.com/office/officeart/2005/8/layout/hierarchy6"/>
    <dgm:cxn modelId="{127A4479-62C4-41B4-A57E-0C0D36CF1BD1}" type="presParOf" srcId="{168B2038-5CC0-48BE-800E-4F10F86BDBB3}" destId="{34D963A8-0FE8-4BA6-B047-62E89284583F}" srcOrd="0" destOrd="0" presId="urn:microsoft.com/office/officeart/2005/8/layout/hierarchy6"/>
    <dgm:cxn modelId="{D7C550DE-E4F1-421C-A5CD-EF30AD7E14A3}" type="presParOf" srcId="{34D963A8-0FE8-4BA6-B047-62E89284583F}" destId="{0B02D9A5-C296-4AA0-87C9-D668B44D61F1}" srcOrd="0" destOrd="0" presId="urn:microsoft.com/office/officeart/2005/8/layout/hierarchy6"/>
    <dgm:cxn modelId="{CDC4C118-4572-45CA-B5E3-CE54C9C2CADA}" type="presParOf" srcId="{0B02D9A5-C296-4AA0-87C9-D668B44D61F1}" destId="{DA231A77-14D1-4C44-8E76-929D2BE42DC9}" srcOrd="0" destOrd="0" presId="urn:microsoft.com/office/officeart/2005/8/layout/hierarchy6"/>
    <dgm:cxn modelId="{6CA87B3F-E1AC-4DE2-A33D-8536268FF232}" type="presParOf" srcId="{DA231A77-14D1-4C44-8E76-929D2BE42DC9}" destId="{EF91D853-F007-4E7A-BA63-E609A64D1421}" srcOrd="0" destOrd="0" presId="urn:microsoft.com/office/officeart/2005/8/layout/hierarchy6"/>
    <dgm:cxn modelId="{0F5A6AA8-3501-4AFE-9CE7-72217D5B3AF9}" type="presParOf" srcId="{DA231A77-14D1-4C44-8E76-929D2BE42DC9}" destId="{FB0204F4-598A-4B24-BFF4-50987408F991}" srcOrd="1" destOrd="0" presId="urn:microsoft.com/office/officeart/2005/8/layout/hierarchy6"/>
    <dgm:cxn modelId="{7718FF4C-B87F-40A1-8A7C-6E8FEECB0436}" type="presParOf" srcId="{FB0204F4-598A-4B24-BFF4-50987408F991}" destId="{B5322909-3389-41F1-9D94-B35086AE8C52}" srcOrd="0" destOrd="0" presId="urn:microsoft.com/office/officeart/2005/8/layout/hierarchy6"/>
    <dgm:cxn modelId="{F4618768-250C-4268-95F3-AC5AACB7AEF8}" type="presParOf" srcId="{FB0204F4-598A-4B24-BFF4-50987408F991}" destId="{0B4C5EB7-68A7-496F-89B3-E8694D63C5D9}" srcOrd="1" destOrd="0" presId="urn:microsoft.com/office/officeart/2005/8/layout/hierarchy6"/>
    <dgm:cxn modelId="{E7A82BE1-6653-4DA9-83F7-367566830661}" type="presParOf" srcId="{0B4C5EB7-68A7-496F-89B3-E8694D63C5D9}" destId="{203572C9-6B39-4555-BE3B-72DFF365C51E}" srcOrd="0" destOrd="0" presId="urn:microsoft.com/office/officeart/2005/8/layout/hierarchy6"/>
    <dgm:cxn modelId="{822A3844-648C-43DB-8FB5-78686AD6CB58}" type="presParOf" srcId="{0B4C5EB7-68A7-496F-89B3-E8694D63C5D9}" destId="{09F40BA1-BB67-42C2-AF5F-56636D5DDF83}" srcOrd="1" destOrd="0" presId="urn:microsoft.com/office/officeart/2005/8/layout/hierarchy6"/>
    <dgm:cxn modelId="{F9A57841-2F8A-4E71-A9A3-E87D8C654FBF}" type="presParOf" srcId="{FB0204F4-598A-4B24-BFF4-50987408F991}" destId="{AF49D8D1-226F-4163-989C-A195CDD54307}" srcOrd="2" destOrd="0" presId="urn:microsoft.com/office/officeart/2005/8/layout/hierarchy6"/>
    <dgm:cxn modelId="{B5C23403-EC21-4FDC-B9E9-F0AB5C383012}" type="presParOf" srcId="{FB0204F4-598A-4B24-BFF4-50987408F991}" destId="{FE28FF87-DEDA-4A84-A08F-95C94AA1DBD4}" srcOrd="3" destOrd="0" presId="urn:microsoft.com/office/officeart/2005/8/layout/hierarchy6"/>
    <dgm:cxn modelId="{BA753B95-924C-45B4-B5DF-A63854613D13}" type="presParOf" srcId="{FE28FF87-DEDA-4A84-A08F-95C94AA1DBD4}" destId="{AE746A19-8A17-480E-B0A8-E94FC2794CC9}" srcOrd="0" destOrd="0" presId="urn:microsoft.com/office/officeart/2005/8/layout/hierarchy6"/>
    <dgm:cxn modelId="{1497547D-CF1D-458E-9379-056ADCE60CBB}" type="presParOf" srcId="{FE28FF87-DEDA-4A84-A08F-95C94AA1DBD4}" destId="{FEAF9FEA-C1E5-4E98-A5EE-606297423CD5}" srcOrd="1" destOrd="0" presId="urn:microsoft.com/office/officeart/2005/8/layout/hierarchy6"/>
    <dgm:cxn modelId="{CC7A9536-993E-4E3C-9954-3ACF8EE3EB0A}" type="presParOf" srcId="{FEAF9FEA-C1E5-4E98-A5EE-606297423CD5}" destId="{7A530179-4ECC-4370-B23C-065F2AB08A64}" srcOrd="0" destOrd="0" presId="urn:microsoft.com/office/officeart/2005/8/layout/hierarchy6"/>
    <dgm:cxn modelId="{4FA1EF3B-CB4E-482E-B7CE-BD84D1339031}" type="presParOf" srcId="{FEAF9FEA-C1E5-4E98-A5EE-606297423CD5}" destId="{F29330C0-5CCB-44B4-9E74-4B752E491387}" srcOrd="1" destOrd="0" presId="urn:microsoft.com/office/officeart/2005/8/layout/hierarchy6"/>
    <dgm:cxn modelId="{3D8AE18B-284B-4842-95A6-8CCDA40EFFE7}" type="presParOf" srcId="{F29330C0-5CCB-44B4-9E74-4B752E491387}" destId="{BCA2B97B-BDF7-42E4-A9A6-6AC683B886E8}" srcOrd="0" destOrd="0" presId="urn:microsoft.com/office/officeart/2005/8/layout/hierarchy6"/>
    <dgm:cxn modelId="{868AF818-D698-40EA-8CE7-DCD5E3C3A006}" type="presParOf" srcId="{F29330C0-5CCB-44B4-9E74-4B752E491387}" destId="{18626E16-A78E-4873-8B84-92FC5CD99ED0}" srcOrd="1" destOrd="0" presId="urn:microsoft.com/office/officeart/2005/8/layout/hierarchy6"/>
    <dgm:cxn modelId="{D1295BFF-FC35-4078-92A7-86568EEF38A4}" type="presParOf" srcId="{FB0204F4-598A-4B24-BFF4-50987408F991}" destId="{F4F1B443-5B67-40BC-9763-E23C7A4E34B7}" srcOrd="4" destOrd="0" presId="urn:microsoft.com/office/officeart/2005/8/layout/hierarchy6"/>
    <dgm:cxn modelId="{D44E1539-E305-4AC5-A682-47144AB30421}" type="presParOf" srcId="{FB0204F4-598A-4B24-BFF4-50987408F991}" destId="{1EB69B49-AEFD-456F-8A4B-0D47D43F55D5}" srcOrd="5" destOrd="0" presId="urn:microsoft.com/office/officeart/2005/8/layout/hierarchy6"/>
    <dgm:cxn modelId="{1EF717A8-C5B0-47D0-A42C-A30523A27DEC}" type="presParOf" srcId="{1EB69B49-AEFD-456F-8A4B-0D47D43F55D5}" destId="{FD4D98C7-855D-44FB-8CAE-A1778D4AD4A2}" srcOrd="0" destOrd="0" presId="urn:microsoft.com/office/officeart/2005/8/layout/hierarchy6"/>
    <dgm:cxn modelId="{0E73929F-407C-4029-A280-6DA221142713}" type="presParOf" srcId="{1EB69B49-AEFD-456F-8A4B-0D47D43F55D5}" destId="{B6A595B3-26C9-4E65-B9CC-6B07FC94A537}" srcOrd="1" destOrd="0" presId="urn:microsoft.com/office/officeart/2005/8/layout/hierarchy6"/>
    <dgm:cxn modelId="{A6CD5E85-08DB-4012-A2AB-CBF510BFBA28}" type="presParOf" srcId="{B6A595B3-26C9-4E65-B9CC-6B07FC94A537}" destId="{F8B26944-0081-4C94-BD79-7F0338FC4412}" srcOrd="0" destOrd="0" presId="urn:microsoft.com/office/officeart/2005/8/layout/hierarchy6"/>
    <dgm:cxn modelId="{EC731E47-8A6B-4252-8AE9-A977581D48A6}" type="presParOf" srcId="{B6A595B3-26C9-4E65-B9CC-6B07FC94A537}" destId="{2802115D-E80A-4E48-B2D0-980D15136727}" srcOrd="1" destOrd="0" presId="urn:microsoft.com/office/officeart/2005/8/layout/hierarchy6"/>
    <dgm:cxn modelId="{A4FE16F9-1478-4609-80C5-B36A16E1D4BC}" type="presParOf" srcId="{2802115D-E80A-4E48-B2D0-980D15136727}" destId="{A25AB13C-F1AE-416A-892D-5BE669BFE96F}" srcOrd="0" destOrd="0" presId="urn:microsoft.com/office/officeart/2005/8/layout/hierarchy6"/>
    <dgm:cxn modelId="{3D5DE4C6-6CA5-46D8-9A99-8CC3D3B50E7D}" type="presParOf" srcId="{2802115D-E80A-4E48-B2D0-980D15136727}" destId="{1BFE684A-8CB3-48D7-93C2-E9440EC93EB3}" srcOrd="1" destOrd="0" presId="urn:microsoft.com/office/officeart/2005/8/layout/hierarchy6"/>
    <dgm:cxn modelId="{642C365A-5593-4ACC-A3AC-0C47DEFBE4FD}" type="presParOf" srcId="{B6A595B3-26C9-4E65-B9CC-6B07FC94A537}" destId="{41A0E2EF-4F0D-41BA-93A4-44F847C3A126}" srcOrd="2" destOrd="0" presId="urn:microsoft.com/office/officeart/2005/8/layout/hierarchy6"/>
    <dgm:cxn modelId="{7C9AA051-871F-427C-9624-1FDE50E59481}" type="presParOf" srcId="{B6A595B3-26C9-4E65-B9CC-6B07FC94A537}" destId="{3841CEFF-523B-4396-AEFB-55D9873C1A67}" srcOrd="3" destOrd="0" presId="urn:microsoft.com/office/officeart/2005/8/layout/hierarchy6"/>
    <dgm:cxn modelId="{477ECAD3-CE33-48BF-BEE6-140136085A15}" type="presParOf" srcId="{3841CEFF-523B-4396-AEFB-55D9873C1A67}" destId="{BC00331D-5388-48D9-AF94-8AD48502B4E1}" srcOrd="0" destOrd="0" presId="urn:microsoft.com/office/officeart/2005/8/layout/hierarchy6"/>
    <dgm:cxn modelId="{894BDA1A-397C-4EA7-9BFD-CF762B358D15}" type="presParOf" srcId="{3841CEFF-523B-4396-AEFB-55D9873C1A67}" destId="{9190731E-5C3F-4296-B80D-972A84FB1303}" srcOrd="1" destOrd="0" presId="urn:microsoft.com/office/officeart/2005/8/layout/hierarchy6"/>
    <dgm:cxn modelId="{81D61CD1-EC04-49D8-9835-9AF8ADDFCEF3}" type="presParOf" srcId="{B6A595B3-26C9-4E65-B9CC-6B07FC94A537}" destId="{E219237B-097A-4F86-A1B7-C757C312429F}" srcOrd="4" destOrd="0" presId="urn:microsoft.com/office/officeart/2005/8/layout/hierarchy6"/>
    <dgm:cxn modelId="{A4B5391F-DEBE-48BC-AC31-BBDAFDABFB44}" type="presParOf" srcId="{B6A595B3-26C9-4E65-B9CC-6B07FC94A537}" destId="{7A95ABFA-BBBA-459B-93E4-E1601AADE0EB}" srcOrd="5" destOrd="0" presId="urn:microsoft.com/office/officeart/2005/8/layout/hierarchy6"/>
    <dgm:cxn modelId="{363BF50E-67A4-468D-A500-931A19468164}" type="presParOf" srcId="{7A95ABFA-BBBA-459B-93E4-E1601AADE0EB}" destId="{6AA65420-D147-4455-9162-912B48DC5F72}" srcOrd="0" destOrd="0" presId="urn:microsoft.com/office/officeart/2005/8/layout/hierarchy6"/>
    <dgm:cxn modelId="{6B37ABD7-705E-4A8B-9DB4-82DCDD193D6E}" type="presParOf" srcId="{7A95ABFA-BBBA-459B-93E4-E1601AADE0EB}" destId="{1884F2F3-1AB2-4028-9C54-269CA0E1018D}" srcOrd="1" destOrd="0" presId="urn:microsoft.com/office/officeart/2005/8/layout/hierarchy6"/>
    <dgm:cxn modelId="{1FB0A4C8-9B29-4397-A27C-57AA7AB830E8}" type="presParOf" srcId="{168B2038-5CC0-48BE-800E-4F10F86BDBB3}" destId="{B2EAD3A0-9CCA-47AF-A5C4-AD137CD0A48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8A5DC-2EB0-40FE-934A-AA3F26E6999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B4362-D0E2-45E3-95EC-F97CC1AB2123}">
      <dgm:prSet phldrT="[Text]"/>
      <dgm:spPr/>
      <dgm:t>
        <a:bodyPr/>
        <a:lstStyle/>
        <a:p>
          <a:r>
            <a:rPr lang="en-US" dirty="0"/>
            <a:t>Delete 3 columns with same value, such as “Over 18”</a:t>
          </a:r>
        </a:p>
      </dgm:t>
    </dgm:pt>
    <dgm:pt modelId="{4F441780-3E6E-4607-BF07-947165674438}" type="parTrans" cxnId="{1B3C9CBC-9B4D-4A92-B38E-367F84EF6746}">
      <dgm:prSet/>
      <dgm:spPr/>
      <dgm:t>
        <a:bodyPr/>
        <a:lstStyle/>
        <a:p>
          <a:endParaRPr lang="en-US"/>
        </a:p>
      </dgm:t>
    </dgm:pt>
    <dgm:pt modelId="{5FBA4A6A-4FDF-4AD4-A4E3-412F8FC30757}" type="sibTrans" cxnId="{1B3C9CBC-9B4D-4A92-B38E-367F84EF6746}">
      <dgm:prSet/>
      <dgm:spPr/>
      <dgm:t>
        <a:bodyPr/>
        <a:lstStyle/>
        <a:p>
          <a:endParaRPr lang="en-US"/>
        </a:p>
      </dgm:t>
    </dgm:pt>
    <dgm:pt modelId="{6395DE81-FCF4-4D16-9EE8-087CB40394B2}">
      <dgm:prSet phldrT="[Text]"/>
      <dgm:spPr/>
      <dgm:t>
        <a:bodyPr/>
        <a:lstStyle/>
        <a:p>
          <a:r>
            <a:rPr lang="en-US" dirty="0"/>
            <a:t>Split training and test set (7:3)</a:t>
          </a:r>
        </a:p>
      </dgm:t>
    </dgm:pt>
    <dgm:pt modelId="{C04225DB-B017-4A79-BB8D-F09FB067D9E6}" type="parTrans" cxnId="{99CF2661-5D50-4ABD-A25E-CAB032854FC5}">
      <dgm:prSet/>
      <dgm:spPr/>
      <dgm:t>
        <a:bodyPr/>
        <a:lstStyle/>
        <a:p>
          <a:endParaRPr lang="en-US"/>
        </a:p>
      </dgm:t>
    </dgm:pt>
    <dgm:pt modelId="{942478AC-A0AF-4B7B-9E48-08D4E951304A}" type="sibTrans" cxnId="{99CF2661-5D50-4ABD-A25E-CAB032854FC5}">
      <dgm:prSet/>
      <dgm:spPr/>
      <dgm:t>
        <a:bodyPr/>
        <a:lstStyle/>
        <a:p>
          <a:endParaRPr lang="en-US"/>
        </a:p>
      </dgm:t>
    </dgm:pt>
    <dgm:pt modelId="{5D22D9C6-6D28-4B0E-8316-9D8FCD859F6E}">
      <dgm:prSet phldrT="[Text]"/>
      <dgm:spPr/>
      <dgm:t>
        <a:bodyPr/>
        <a:lstStyle/>
        <a:p>
          <a:r>
            <a:rPr lang="en-US" dirty="0"/>
            <a:t>Convert to dummy variables (SVM-PCA)</a:t>
          </a:r>
        </a:p>
      </dgm:t>
    </dgm:pt>
    <dgm:pt modelId="{78C95BEF-590F-442C-88BF-6FC9C9851D54}" type="parTrans" cxnId="{DDC7C26E-621A-47A6-9C7D-F8616FC93CB5}">
      <dgm:prSet/>
      <dgm:spPr/>
      <dgm:t>
        <a:bodyPr/>
        <a:lstStyle/>
        <a:p>
          <a:endParaRPr lang="en-US"/>
        </a:p>
      </dgm:t>
    </dgm:pt>
    <dgm:pt modelId="{9C5120CE-D262-418F-BB8F-FDC24016AD54}" type="sibTrans" cxnId="{DDC7C26E-621A-47A6-9C7D-F8616FC93CB5}">
      <dgm:prSet/>
      <dgm:spPr/>
      <dgm:t>
        <a:bodyPr/>
        <a:lstStyle/>
        <a:p>
          <a:endParaRPr lang="en-US"/>
        </a:p>
      </dgm:t>
    </dgm:pt>
    <dgm:pt modelId="{C126E0F1-8BEE-4135-B5C1-37124A869DD3}" type="pres">
      <dgm:prSet presAssocID="{FBF8A5DC-2EB0-40FE-934A-AA3F26E6999C}" presName="Name0" presStyleCnt="0">
        <dgm:presLayoutVars>
          <dgm:chMax val="7"/>
          <dgm:chPref val="7"/>
          <dgm:dir/>
        </dgm:presLayoutVars>
      </dgm:prSet>
      <dgm:spPr/>
    </dgm:pt>
    <dgm:pt modelId="{06140E41-008D-4E0A-ACD4-2CABC9B0B854}" type="pres">
      <dgm:prSet presAssocID="{FBF8A5DC-2EB0-40FE-934A-AA3F26E6999C}" presName="Name1" presStyleCnt="0"/>
      <dgm:spPr/>
    </dgm:pt>
    <dgm:pt modelId="{54C49F9B-834F-4337-95F7-B696ACD3C3DC}" type="pres">
      <dgm:prSet presAssocID="{FBF8A5DC-2EB0-40FE-934A-AA3F26E6999C}" presName="cycle" presStyleCnt="0"/>
      <dgm:spPr/>
    </dgm:pt>
    <dgm:pt modelId="{EF3CAF78-D5A5-40EE-8AD0-8FBAA3994343}" type="pres">
      <dgm:prSet presAssocID="{FBF8A5DC-2EB0-40FE-934A-AA3F26E6999C}" presName="srcNode" presStyleLbl="node1" presStyleIdx="0" presStyleCnt="3"/>
      <dgm:spPr/>
    </dgm:pt>
    <dgm:pt modelId="{D237C608-C188-4376-A323-3A6F0590F3E9}" type="pres">
      <dgm:prSet presAssocID="{FBF8A5DC-2EB0-40FE-934A-AA3F26E6999C}" presName="conn" presStyleLbl="parChTrans1D2" presStyleIdx="0" presStyleCnt="1"/>
      <dgm:spPr/>
    </dgm:pt>
    <dgm:pt modelId="{EBFA60A6-04E8-4F11-BB11-1345B62215EB}" type="pres">
      <dgm:prSet presAssocID="{FBF8A5DC-2EB0-40FE-934A-AA3F26E6999C}" presName="extraNode" presStyleLbl="node1" presStyleIdx="0" presStyleCnt="3"/>
      <dgm:spPr/>
    </dgm:pt>
    <dgm:pt modelId="{A34B112B-55C7-4A8C-B2BD-93B3B4349B9D}" type="pres">
      <dgm:prSet presAssocID="{FBF8A5DC-2EB0-40FE-934A-AA3F26E6999C}" presName="dstNode" presStyleLbl="node1" presStyleIdx="0" presStyleCnt="3"/>
      <dgm:spPr/>
    </dgm:pt>
    <dgm:pt modelId="{EC32BB61-6879-451B-B616-53AE6B1C5B05}" type="pres">
      <dgm:prSet presAssocID="{930B4362-D0E2-45E3-95EC-F97CC1AB2123}" presName="text_1" presStyleLbl="node1" presStyleIdx="0" presStyleCnt="3">
        <dgm:presLayoutVars>
          <dgm:bulletEnabled val="1"/>
        </dgm:presLayoutVars>
      </dgm:prSet>
      <dgm:spPr/>
    </dgm:pt>
    <dgm:pt modelId="{5953EB9E-E59E-41BF-82E5-8DC3E649F94E}" type="pres">
      <dgm:prSet presAssocID="{930B4362-D0E2-45E3-95EC-F97CC1AB2123}" presName="accent_1" presStyleCnt="0"/>
      <dgm:spPr/>
    </dgm:pt>
    <dgm:pt modelId="{901D108C-3D19-4946-AFB0-22F0273ADC6F}" type="pres">
      <dgm:prSet presAssocID="{930B4362-D0E2-45E3-95EC-F97CC1AB2123}" presName="accentRepeatNode" presStyleLbl="solidFgAcc1" presStyleIdx="0" presStyleCnt="3"/>
      <dgm:spPr/>
    </dgm:pt>
    <dgm:pt modelId="{122FDFED-2B84-4572-9996-9BEBCDBE0168}" type="pres">
      <dgm:prSet presAssocID="{6395DE81-FCF4-4D16-9EE8-087CB40394B2}" presName="text_2" presStyleLbl="node1" presStyleIdx="1" presStyleCnt="3">
        <dgm:presLayoutVars>
          <dgm:bulletEnabled val="1"/>
        </dgm:presLayoutVars>
      </dgm:prSet>
      <dgm:spPr/>
    </dgm:pt>
    <dgm:pt modelId="{E55034A9-4256-4EE8-8A28-A2229C2DE9F2}" type="pres">
      <dgm:prSet presAssocID="{6395DE81-FCF4-4D16-9EE8-087CB40394B2}" presName="accent_2" presStyleCnt="0"/>
      <dgm:spPr/>
    </dgm:pt>
    <dgm:pt modelId="{33071FB6-86C4-4AC2-AE7B-DC7359D13094}" type="pres">
      <dgm:prSet presAssocID="{6395DE81-FCF4-4D16-9EE8-087CB40394B2}" presName="accentRepeatNode" presStyleLbl="solidFgAcc1" presStyleIdx="1" presStyleCnt="3"/>
      <dgm:spPr/>
    </dgm:pt>
    <dgm:pt modelId="{8007A289-DEFF-4960-89AB-6A9B66A18934}" type="pres">
      <dgm:prSet presAssocID="{5D22D9C6-6D28-4B0E-8316-9D8FCD859F6E}" presName="text_3" presStyleLbl="node1" presStyleIdx="2" presStyleCnt="3">
        <dgm:presLayoutVars>
          <dgm:bulletEnabled val="1"/>
        </dgm:presLayoutVars>
      </dgm:prSet>
      <dgm:spPr/>
    </dgm:pt>
    <dgm:pt modelId="{6C4150EC-AF32-4757-A6D0-EA73F2AA036B}" type="pres">
      <dgm:prSet presAssocID="{5D22D9C6-6D28-4B0E-8316-9D8FCD859F6E}" presName="accent_3" presStyleCnt="0"/>
      <dgm:spPr/>
    </dgm:pt>
    <dgm:pt modelId="{166F2A62-48F8-4770-B606-96B182102788}" type="pres">
      <dgm:prSet presAssocID="{5D22D9C6-6D28-4B0E-8316-9D8FCD859F6E}" presName="accentRepeatNode" presStyleLbl="solidFgAcc1" presStyleIdx="2" presStyleCnt="3"/>
      <dgm:spPr/>
    </dgm:pt>
  </dgm:ptLst>
  <dgm:cxnLst>
    <dgm:cxn modelId="{06EEF520-24B3-41A8-9307-B71808BC34E4}" type="presOf" srcId="{FBF8A5DC-2EB0-40FE-934A-AA3F26E6999C}" destId="{C126E0F1-8BEE-4135-B5C1-37124A869DD3}" srcOrd="0" destOrd="0" presId="urn:microsoft.com/office/officeart/2008/layout/VerticalCurvedList"/>
    <dgm:cxn modelId="{F2DB282D-350E-460B-A75B-490E24993CD6}" type="presOf" srcId="{930B4362-D0E2-45E3-95EC-F97CC1AB2123}" destId="{EC32BB61-6879-451B-B616-53AE6B1C5B05}" srcOrd="0" destOrd="0" presId="urn:microsoft.com/office/officeart/2008/layout/VerticalCurvedList"/>
    <dgm:cxn modelId="{99CF2661-5D50-4ABD-A25E-CAB032854FC5}" srcId="{FBF8A5DC-2EB0-40FE-934A-AA3F26E6999C}" destId="{6395DE81-FCF4-4D16-9EE8-087CB40394B2}" srcOrd="1" destOrd="0" parTransId="{C04225DB-B017-4A79-BB8D-F09FB067D9E6}" sibTransId="{942478AC-A0AF-4B7B-9E48-08D4E951304A}"/>
    <dgm:cxn modelId="{B978E964-4C73-4066-A3AE-CED7572C783B}" type="presOf" srcId="{6395DE81-FCF4-4D16-9EE8-087CB40394B2}" destId="{122FDFED-2B84-4572-9996-9BEBCDBE0168}" srcOrd="0" destOrd="0" presId="urn:microsoft.com/office/officeart/2008/layout/VerticalCurvedList"/>
    <dgm:cxn modelId="{DDC7C26E-621A-47A6-9C7D-F8616FC93CB5}" srcId="{FBF8A5DC-2EB0-40FE-934A-AA3F26E6999C}" destId="{5D22D9C6-6D28-4B0E-8316-9D8FCD859F6E}" srcOrd="2" destOrd="0" parTransId="{78C95BEF-590F-442C-88BF-6FC9C9851D54}" sibTransId="{9C5120CE-D262-418F-BB8F-FDC24016AD54}"/>
    <dgm:cxn modelId="{5886258C-459C-4128-AF7C-36950BA64E47}" type="presOf" srcId="{5FBA4A6A-4FDF-4AD4-A4E3-412F8FC30757}" destId="{D237C608-C188-4376-A323-3A6F0590F3E9}" srcOrd="0" destOrd="0" presId="urn:microsoft.com/office/officeart/2008/layout/VerticalCurvedList"/>
    <dgm:cxn modelId="{1B3C9CBC-9B4D-4A92-B38E-367F84EF6746}" srcId="{FBF8A5DC-2EB0-40FE-934A-AA3F26E6999C}" destId="{930B4362-D0E2-45E3-95EC-F97CC1AB2123}" srcOrd="0" destOrd="0" parTransId="{4F441780-3E6E-4607-BF07-947165674438}" sibTransId="{5FBA4A6A-4FDF-4AD4-A4E3-412F8FC30757}"/>
    <dgm:cxn modelId="{F58208F0-F6BF-4FB6-B9D7-A38F8A889262}" type="presOf" srcId="{5D22D9C6-6D28-4B0E-8316-9D8FCD859F6E}" destId="{8007A289-DEFF-4960-89AB-6A9B66A18934}" srcOrd="0" destOrd="0" presId="urn:microsoft.com/office/officeart/2008/layout/VerticalCurvedList"/>
    <dgm:cxn modelId="{A6406806-B27F-4560-A823-4E113AC03B8C}" type="presParOf" srcId="{C126E0F1-8BEE-4135-B5C1-37124A869DD3}" destId="{06140E41-008D-4E0A-ACD4-2CABC9B0B854}" srcOrd="0" destOrd="0" presId="urn:microsoft.com/office/officeart/2008/layout/VerticalCurvedList"/>
    <dgm:cxn modelId="{E5A5E20F-A5BC-489A-8A4D-58E753A3900A}" type="presParOf" srcId="{06140E41-008D-4E0A-ACD4-2CABC9B0B854}" destId="{54C49F9B-834F-4337-95F7-B696ACD3C3DC}" srcOrd="0" destOrd="0" presId="urn:microsoft.com/office/officeart/2008/layout/VerticalCurvedList"/>
    <dgm:cxn modelId="{B80FA71C-50B6-47BF-A6EE-B34D3DEBDFF7}" type="presParOf" srcId="{54C49F9B-834F-4337-95F7-B696ACD3C3DC}" destId="{EF3CAF78-D5A5-40EE-8AD0-8FBAA3994343}" srcOrd="0" destOrd="0" presId="urn:microsoft.com/office/officeart/2008/layout/VerticalCurvedList"/>
    <dgm:cxn modelId="{87A935D4-ADFD-48AF-88F0-D8C506A41CD5}" type="presParOf" srcId="{54C49F9B-834F-4337-95F7-B696ACD3C3DC}" destId="{D237C608-C188-4376-A323-3A6F0590F3E9}" srcOrd="1" destOrd="0" presId="urn:microsoft.com/office/officeart/2008/layout/VerticalCurvedList"/>
    <dgm:cxn modelId="{25395F59-10CF-4E4E-BEC1-33F8640541C0}" type="presParOf" srcId="{54C49F9B-834F-4337-95F7-B696ACD3C3DC}" destId="{EBFA60A6-04E8-4F11-BB11-1345B62215EB}" srcOrd="2" destOrd="0" presId="urn:microsoft.com/office/officeart/2008/layout/VerticalCurvedList"/>
    <dgm:cxn modelId="{F439C2A2-9AF5-4FD9-93DB-A4BB779BC8D4}" type="presParOf" srcId="{54C49F9B-834F-4337-95F7-B696ACD3C3DC}" destId="{A34B112B-55C7-4A8C-B2BD-93B3B4349B9D}" srcOrd="3" destOrd="0" presId="urn:microsoft.com/office/officeart/2008/layout/VerticalCurvedList"/>
    <dgm:cxn modelId="{DDD8E0A4-1F5E-461B-BCC4-0AFEF719A455}" type="presParOf" srcId="{06140E41-008D-4E0A-ACD4-2CABC9B0B854}" destId="{EC32BB61-6879-451B-B616-53AE6B1C5B05}" srcOrd="1" destOrd="0" presId="urn:microsoft.com/office/officeart/2008/layout/VerticalCurvedList"/>
    <dgm:cxn modelId="{3D87737A-75AC-4D8F-9D51-9F0BE48698BF}" type="presParOf" srcId="{06140E41-008D-4E0A-ACD4-2CABC9B0B854}" destId="{5953EB9E-E59E-41BF-82E5-8DC3E649F94E}" srcOrd="2" destOrd="0" presId="urn:microsoft.com/office/officeart/2008/layout/VerticalCurvedList"/>
    <dgm:cxn modelId="{9C1AD943-7519-4EFB-9B50-33DBFC5DD489}" type="presParOf" srcId="{5953EB9E-E59E-41BF-82E5-8DC3E649F94E}" destId="{901D108C-3D19-4946-AFB0-22F0273ADC6F}" srcOrd="0" destOrd="0" presId="urn:microsoft.com/office/officeart/2008/layout/VerticalCurvedList"/>
    <dgm:cxn modelId="{D6AB27C9-93FB-420D-AC83-6335ACC38E48}" type="presParOf" srcId="{06140E41-008D-4E0A-ACD4-2CABC9B0B854}" destId="{122FDFED-2B84-4572-9996-9BEBCDBE0168}" srcOrd="3" destOrd="0" presId="urn:microsoft.com/office/officeart/2008/layout/VerticalCurvedList"/>
    <dgm:cxn modelId="{83A8AD23-363C-4085-A1A3-76E252301C3F}" type="presParOf" srcId="{06140E41-008D-4E0A-ACD4-2CABC9B0B854}" destId="{E55034A9-4256-4EE8-8A28-A2229C2DE9F2}" srcOrd="4" destOrd="0" presId="urn:microsoft.com/office/officeart/2008/layout/VerticalCurvedList"/>
    <dgm:cxn modelId="{33814F75-6F5C-4833-919F-0E239DF9E5A8}" type="presParOf" srcId="{E55034A9-4256-4EE8-8A28-A2229C2DE9F2}" destId="{33071FB6-86C4-4AC2-AE7B-DC7359D13094}" srcOrd="0" destOrd="0" presId="urn:microsoft.com/office/officeart/2008/layout/VerticalCurvedList"/>
    <dgm:cxn modelId="{889C3B23-5CC7-46CD-AFE4-ABF4EC7657E5}" type="presParOf" srcId="{06140E41-008D-4E0A-ACD4-2CABC9B0B854}" destId="{8007A289-DEFF-4960-89AB-6A9B66A18934}" srcOrd="5" destOrd="0" presId="urn:microsoft.com/office/officeart/2008/layout/VerticalCurvedList"/>
    <dgm:cxn modelId="{72023900-FC86-47B9-B845-6831CD501746}" type="presParOf" srcId="{06140E41-008D-4E0A-ACD4-2CABC9B0B854}" destId="{6C4150EC-AF32-4757-A6D0-EA73F2AA036B}" srcOrd="6" destOrd="0" presId="urn:microsoft.com/office/officeart/2008/layout/VerticalCurvedList"/>
    <dgm:cxn modelId="{F9B44DBE-1566-4DD7-A83B-B7D4815CF2A5}" type="presParOf" srcId="{6C4150EC-AF32-4757-A6D0-EA73F2AA036B}" destId="{166F2A62-48F8-4770-B606-96B1821027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66B2A-7716-4E0A-AE68-50F5B0A753E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33F1D-1C1E-4EC7-8BA9-8F0B54A82F3E}">
      <dgm:prSet phldrT="[Text]"/>
      <dgm:spPr/>
      <dgm:t>
        <a:bodyPr/>
        <a:lstStyle/>
        <a:p>
          <a:r>
            <a:rPr lang="en-US" dirty="0"/>
            <a:t>Oversampling</a:t>
          </a:r>
        </a:p>
      </dgm:t>
    </dgm:pt>
    <dgm:pt modelId="{0EB25915-3294-45BA-AFA4-15BBCD4EF980}" type="parTrans" cxnId="{F2885E18-5753-4067-A735-407763473BBE}">
      <dgm:prSet/>
      <dgm:spPr/>
      <dgm:t>
        <a:bodyPr/>
        <a:lstStyle/>
        <a:p>
          <a:endParaRPr lang="en-US"/>
        </a:p>
      </dgm:t>
    </dgm:pt>
    <dgm:pt modelId="{02D0F454-0DF8-4205-9736-44364C2E1290}" type="sibTrans" cxnId="{F2885E18-5753-4067-A735-407763473BBE}">
      <dgm:prSet/>
      <dgm:spPr/>
      <dgm:t>
        <a:bodyPr/>
        <a:lstStyle/>
        <a:p>
          <a:endParaRPr lang="en-US"/>
        </a:p>
      </dgm:t>
    </dgm:pt>
    <dgm:pt modelId="{6E6A0A24-530D-4E4D-9352-1C30BAE42E15}">
      <dgm:prSet phldrT="[Text]"/>
      <dgm:spPr/>
      <dgm:t>
        <a:bodyPr/>
        <a:lstStyle/>
        <a:p>
          <a:r>
            <a:rPr lang="en-US" dirty="0"/>
            <a:t>Select more samples from minority group</a:t>
          </a:r>
        </a:p>
      </dgm:t>
    </dgm:pt>
    <dgm:pt modelId="{AE38E90D-8E2D-4AC4-8F58-886E7E32088E}" type="parTrans" cxnId="{8F8A052F-3086-4134-9228-4B5F9021987F}">
      <dgm:prSet/>
      <dgm:spPr/>
      <dgm:t>
        <a:bodyPr/>
        <a:lstStyle/>
        <a:p>
          <a:endParaRPr lang="en-US"/>
        </a:p>
      </dgm:t>
    </dgm:pt>
    <dgm:pt modelId="{93B44156-E1D1-4A6F-9AC8-4FE0222D2AD8}" type="sibTrans" cxnId="{8F8A052F-3086-4134-9228-4B5F9021987F}">
      <dgm:prSet/>
      <dgm:spPr/>
      <dgm:t>
        <a:bodyPr/>
        <a:lstStyle/>
        <a:p>
          <a:endParaRPr lang="en-US"/>
        </a:p>
      </dgm:t>
    </dgm:pt>
    <dgm:pt modelId="{5C7AB04F-8740-48D1-941B-B7598B34F2C7}">
      <dgm:prSet phldrT="[Text]"/>
      <dgm:spPr/>
      <dgm:t>
        <a:bodyPr/>
        <a:lstStyle/>
        <a:p>
          <a:r>
            <a:rPr lang="en-US" dirty="0"/>
            <a:t>(Yes: 50, No: 250) </a:t>
          </a:r>
          <a:r>
            <a:rPr lang="en-US" dirty="0">
              <a:sym typeface="Wingdings" panose="05000000000000000000" pitchFamily="2" charset="2"/>
            </a:rPr>
            <a:t> (Yes:250, No:250)</a:t>
          </a:r>
          <a:endParaRPr lang="en-US" dirty="0"/>
        </a:p>
      </dgm:t>
    </dgm:pt>
    <dgm:pt modelId="{EBD2B35E-34AD-4DB7-B28A-299D732D443E}" type="parTrans" cxnId="{E0F05D75-6323-4063-8C20-EDDA9233FF8F}">
      <dgm:prSet/>
      <dgm:spPr/>
      <dgm:t>
        <a:bodyPr/>
        <a:lstStyle/>
        <a:p>
          <a:endParaRPr lang="en-US"/>
        </a:p>
      </dgm:t>
    </dgm:pt>
    <dgm:pt modelId="{21705103-EC30-4AFB-B05F-4CE9DB179481}" type="sibTrans" cxnId="{E0F05D75-6323-4063-8C20-EDDA9233FF8F}">
      <dgm:prSet/>
      <dgm:spPr/>
      <dgm:t>
        <a:bodyPr/>
        <a:lstStyle/>
        <a:p>
          <a:endParaRPr lang="en-US"/>
        </a:p>
      </dgm:t>
    </dgm:pt>
    <dgm:pt modelId="{4BE3BB0E-6780-4122-BAAB-E99425887815}">
      <dgm:prSet phldrT="[Text]"/>
      <dgm:spPr/>
      <dgm:t>
        <a:bodyPr/>
        <a:lstStyle/>
        <a:p>
          <a:r>
            <a:rPr lang="en-US" dirty="0" err="1"/>
            <a:t>Undersampling</a:t>
          </a:r>
          <a:endParaRPr lang="en-US" dirty="0"/>
        </a:p>
      </dgm:t>
    </dgm:pt>
    <dgm:pt modelId="{BAB2C7D3-0E3D-48FF-9DEF-707E23E9CF1C}" type="parTrans" cxnId="{A122EFEE-F08E-4595-BE1F-390E0BD88187}">
      <dgm:prSet/>
      <dgm:spPr/>
      <dgm:t>
        <a:bodyPr/>
        <a:lstStyle/>
        <a:p>
          <a:endParaRPr lang="en-US"/>
        </a:p>
      </dgm:t>
    </dgm:pt>
    <dgm:pt modelId="{20189E70-F86B-4E2C-8BD9-30D716B3DBDC}" type="sibTrans" cxnId="{A122EFEE-F08E-4595-BE1F-390E0BD88187}">
      <dgm:prSet/>
      <dgm:spPr/>
      <dgm:t>
        <a:bodyPr/>
        <a:lstStyle/>
        <a:p>
          <a:endParaRPr lang="en-US"/>
        </a:p>
      </dgm:t>
    </dgm:pt>
    <dgm:pt modelId="{D0403194-84CA-4ED4-91BB-EAD3D0FE30D7}">
      <dgm:prSet phldrT="[Text]"/>
      <dgm:spPr/>
      <dgm:t>
        <a:bodyPr/>
        <a:lstStyle/>
        <a:p>
          <a:r>
            <a:rPr lang="en-US" dirty="0"/>
            <a:t>Select less samples from majority group</a:t>
          </a:r>
        </a:p>
      </dgm:t>
    </dgm:pt>
    <dgm:pt modelId="{FBACD89F-16D8-40F0-9F4A-147BA61CC557}" type="parTrans" cxnId="{536C39B3-7505-4C91-89BF-C9921B1433EA}">
      <dgm:prSet/>
      <dgm:spPr/>
      <dgm:t>
        <a:bodyPr/>
        <a:lstStyle/>
        <a:p>
          <a:endParaRPr lang="en-US"/>
        </a:p>
      </dgm:t>
    </dgm:pt>
    <dgm:pt modelId="{B98FD050-C849-4BB9-88E1-F9A46C9C02DB}" type="sibTrans" cxnId="{536C39B3-7505-4C91-89BF-C9921B1433EA}">
      <dgm:prSet/>
      <dgm:spPr/>
      <dgm:t>
        <a:bodyPr/>
        <a:lstStyle/>
        <a:p>
          <a:endParaRPr lang="en-US"/>
        </a:p>
      </dgm:t>
    </dgm:pt>
    <dgm:pt modelId="{8F33541E-150E-4786-8AFA-94FFB887A493}">
      <dgm:prSet phldrT="[Text]"/>
      <dgm:spPr/>
      <dgm:t>
        <a:bodyPr/>
        <a:lstStyle/>
        <a:p>
          <a:r>
            <a:rPr lang="en-US" dirty="0"/>
            <a:t>(Yes:50, No:250) </a:t>
          </a:r>
          <a:r>
            <a:rPr lang="en-US" dirty="0">
              <a:sym typeface="Wingdings" panose="05000000000000000000" pitchFamily="2" charset="2"/>
            </a:rPr>
            <a:t> (Yes:50, No:50)</a:t>
          </a:r>
          <a:endParaRPr lang="en-US" dirty="0"/>
        </a:p>
      </dgm:t>
    </dgm:pt>
    <dgm:pt modelId="{1D222F37-3EFC-49A0-9C19-6DDB714B97B1}" type="parTrans" cxnId="{5B9DD141-7732-4C32-809A-9DA4F8673D79}">
      <dgm:prSet/>
      <dgm:spPr/>
      <dgm:t>
        <a:bodyPr/>
        <a:lstStyle/>
        <a:p>
          <a:endParaRPr lang="en-US"/>
        </a:p>
      </dgm:t>
    </dgm:pt>
    <dgm:pt modelId="{7B59029D-95D0-4278-B39A-05FE284B92A5}" type="sibTrans" cxnId="{5B9DD141-7732-4C32-809A-9DA4F8673D79}">
      <dgm:prSet/>
      <dgm:spPr/>
      <dgm:t>
        <a:bodyPr/>
        <a:lstStyle/>
        <a:p>
          <a:endParaRPr lang="en-US"/>
        </a:p>
      </dgm:t>
    </dgm:pt>
    <dgm:pt modelId="{13DA1B1C-01D8-4C3C-AFCD-2042F86F248D}">
      <dgm:prSet phldrT="[Text]"/>
      <dgm:spPr/>
      <dgm:t>
        <a:bodyPr/>
        <a:lstStyle/>
        <a:p>
          <a:r>
            <a:rPr lang="en-US" dirty="0"/>
            <a:t>ROSE sampling</a:t>
          </a:r>
        </a:p>
      </dgm:t>
    </dgm:pt>
    <dgm:pt modelId="{83DB25E0-6C97-491F-94AC-A0343A2EFE7B}" type="parTrans" cxnId="{0B88639E-6EC7-4E9D-808A-D4A80E597D31}">
      <dgm:prSet/>
      <dgm:spPr/>
      <dgm:t>
        <a:bodyPr/>
        <a:lstStyle/>
        <a:p>
          <a:endParaRPr lang="en-US"/>
        </a:p>
      </dgm:t>
    </dgm:pt>
    <dgm:pt modelId="{DCEDFB06-9455-4B04-BDAC-31E3F6D23DBC}" type="sibTrans" cxnId="{0B88639E-6EC7-4E9D-808A-D4A80E597D31}">
      <dgm:prSet/>
      <dgm:spPr/>
      <dgm:t>
        <a:bodyPr/>
        <a:lstStyle/>
        <a:p>
          <a:endParaRPr lang="en-US"/>
        </a:p>
      </dgm:t>
    </dgm:pt>
    <dgm:pt modelId="{C9C458C6-7B71-4733-9230-30B5B75A5D5B}">
      <dgm:prSet phldrT="[Text]"/>
      <dgm:spPr/>
      <dgm:t>
        <a:bodyPr/>
        <a:lstStyle/>
        <a:p>
          <a:r>
            <a:rPr lang="en-US" dirty="0"/>
            <a:t>Combination of over and under sampling</a:t>
          </a:r>
        </a:p>
      </dgm:t>
    </dgm:pt>
    <dgm:pt modelId="{87C012EA-55E5-4C95-8B14-3231F1A31287}" type="parTrans" cxnId="{DA078B76-DE36-4BE6-A37E-D47E3DB09738}">
      <dgm:prSet/>
      <dgm:spPr/>
      <dgm:t>
        <a:bodyPr/>
        <a:lstStyle/>
        <a:p>
          <a:endParaRPr lang="en-US"/>
        </a:p>
      </dgm:t>
    </dgm:pt>
    <dgm:pt modelId="{398D7D04-FAAE-4CF3-AD31-4C97EF641448}" type="sibTrans" cxnId="{DA078B76-DE36-4BE6-A37E-D47E3DB09738}">
      <dgm:prSet/>
      <dgm:spPr/>
      <dgm:t>
        <a:bodyPr/>
        <a:lstStyle/>
        <a:p>
          <a:endParaRPr lang="en-US"/>
        </a:p>
      </dgm:t>
    </dgm:pt>
    <dgm:pt modelId="{C2111894-3FF0-4812-A50F-7722BADA67FC}">
      <dgm:prSet phldrT="[Text]"/>
      <dgm:spPr/>
      <dgm:t>
        <a:bodyPr/>
        <a:lstStyle/>
        <a:p>
          <a:r>
            <a:rPr lang="en-US" dirty="0"/>
            <a:t>P: Probability of resampling from rare class (default 0.5)</a:t>
          </a:r>
        </a:p>
      </dgm:t>
    </dgm:pt>
    <dgm:pt modelId="{16AB8F5D-C3CB-418E-8727-54D775708268}" type="parTrans" cxnId="{451ED859-57D9-4DDE-8F3E-AB46D95DDB38}">
      <dgm:prSet/>
      <dgm:spPr/>
      <dgm:t>
        <a:bodyPr/>
        <a:lstStyle/>
        <a:p>
          <a:endParaRPr lang="en-US"/>
        </a:p>
      </dgm:t>
    </dgm:pt>
    <dgm:pt modelId="{0E17E363-77BB-4DAF-A854-65F66DF73A3B}" type="sibTrans" cxnId="{451ED859-57D9-4DDE-8F3E-AB46D95DDB38}">
      <dgm:prSet/>
      <dgm:spPr/>
      <dgm:t>
        <a:bodyPr/>
        <a:lstStyle/>
        <a:p>
          <a:endParaRPr lang="en-US"/>
        </a:p>
      </dgm:t>
    </dgm:pt>
    <dgm:pt modelId="{31B1FDFC-EF4A-4DF8-923D-B61E93CD22AE}" type="pres">
      <dgm:prSet presAssocID="{AEB66B2A-7716-4E0A-AE68-50F5B0A753E2}" presName="Name0" presStyleCnt="0">
        <dgm:presLayoutVars>
          <dgm:dir/>
          <dgm:animLvl val="lvl"/>
          <dgm:resizeHandles val="exact"/>
        </dgm:presLayoutVars>
      </dgm:prSet>
      <dgm:spPr/>
    </dgm:pt>
    <dgm:pt modelId="{C792EA86-283E-4762-A689-42392EE54821}" type="pres">
      <dgm:prSet presAssocID="{6E333F1D-1C1E-4EC7-8BA9-8F0B54A82F3E}" presName="linNode" presStyleCnt="0"/>
      <dgm:spPr/>
    </dgm:pt>
    <dgm:pt modelId="{AE1EB324-4F49-4FB0-A1E6-2AA9D209607C}" type="pres">
      <dgm:prSet presAssocID="{6E333F1D-1C1E-4EC7-8BA9-8F0B54A82F3E}" presName="parentText" presStyleLbl="node1" presStyleIdx="0" presStyleCnt="3" custScaleX="73001">
        <dgm:presLayoutVars>
          <dgm:chMax val="1"/>
          <dgm:bulletEnabled val="1"/>
        </dgm:presLayoutVars>
      </dgm:prSet>
      <dgm:spPr/>
    </dgm:pt>
    <dgm:pt modelId="{7E85747A-5E0E-418C-A5E8-D4841F508632}" type="pres">
      <dgm:prSet presAssocID="{6E333F1D-1C1E-4EC7-8BA9-8F0B54A82F3E}" presName="descendantText" presStyleLbl="alignAccFollowNode1" presStyleIdx="0" presStyleCnt="3">
        <dgm:presLayoutVars>
          <dgm:bulletEnabled val="1"/>
        </dgm:presLayoutVars>
      </dgm:prSet>
      <dgm:spPr/>
    </dgm:pt>
    <dgm:pt modelId="{33AC215D-AC76-4844-83CE-628FC2BF47ED}" type="pres">
      <dgm:prSet presAssocID="{02D0F454-0DF8-4205-9736-44364C2E1290}" presName="sp" presStyleCnt="0"/>
      <dgm:spPr/>
    </dgm:pt>
    <dgm:pt modelId="{0C7C9A43-283E-4294-BDE8-23B2099D4560}" type="pres">
      <dgm:prSet presAssocID="{4BE3BB0E-6780-4122-BAAB-E99425887815}" presName="linNode" presStyleCnt="0"/>
      <dgm:spPr/>
    </dgm:pt>
    <dgm:pt modelId="{83212F53-94A3-4385-99AB-6486C2524449}" type="pres">
      <dgm:prSet presAssocID="{4BE3BB0E-6780-4122-BAAB-E99425887815}" presName="parentText" presStyleLbl="node1" presStyleIdx="1" presStyleCnt="3" custScaleX="72823">
        <dgm:presLayoutVars>
          <dgm:chMax val="1"/>
          <dgm:bulletEnabled val="1"/>
        </dgm:presLayoutVars>
      </dgm:prSet>
      <dgm:spPr/>
    </dgm:pt>
    <dgm:pt modelId="{0E689A02-8F69-4DBF-8C48-F0442657D1CB}" type="pres">
      <dgm:prSet presAssocID="{4BE3BB0E-6780-4122-BAAB-E99425887815}" presName="descendantText" presStyleLbl="alignAccFollowNode1" presStyleIdx="1" presStyleCnt="3">
        <dgm:presLayoutVars>
          <dgm:bulletEnabled val="1"/>
        </dgm:presLayoutVars>
      </dgm:prSet>
      <dgm:spPr/>
    </dgm:pt>
    <dgm:pt modelId="{937A190C-5412-48FC-9B17-6203645B2706}" type="pres">
      <dgm:prSet presAssocID="{20189E70-F86B-4E2C-8BD9-30D716B3DBDC}" presName="sp" presStyleCnt="0"/>
      <dgm:spPr/>
    </dgm:pt>
    <dgm:pt modelId="{82A0AE51-C3C5-420A-A12A-2368FAB0A1C0}" type="pres">
      <dgm:prSet presAssocID="{13DA1B1C-01D8-4C3C-AFCD-2042F86F248D}" presName="linNode" presStyleCnt="0"/>
      <dgm:spPr/>
    </dgm:pt>
    <dgm:pt modelId="{170E30FE-CB49-48E2-96F7-F0582A651C24}" type="pres">
      <dgm:prSet presAssocID="{13DA1B1C-01D8-4C3C-AFCD-2042F86F248D}" presName="parentText" presStyleLbl="node1" presStyleIdx="2" presStyleCnt="3" custScaleX="72907">
        <dgm:presLayoutVars>
          <dgm:chMax val="1"/>
          <dgm:bulletEnabled val="1"/>
        </dgm:presLayoutVars>
      </dgm:prSet>
      <dgm:spPr/>
    </dgm:pt>
    <dgm:pt modelId="{62B7AD09-25FF-4692-91C6-0125B08A61F5}" type="pres">
      <dgm:prSet presAssocID="{13DA1B1C-01D8-4C3C-AFCD-2042F86F248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48ED08-7C86-4E05-BB1A-10EEDA31EDD4}" type="presOf" srcId="{6E6A0A24-530D-4E4D-9352-1C30BAE42E15}" destId="{7E85747A-5E0E-418C-A5E8-D4841F508632}" srcOrd="0" destOrd="0" presId="urn:microsoft.com/office/officeart/2005/8/layout/vList5"/>
    <dgm:cxn modelId="{F2885E18-5753-4067-A735-407763473BBE}" srcId="{AEB66B2A-7716-4E0A-AE68-50F5B0A753E2}" destId="{6E333F1D-1C1E-4EC7-8BA9-8F0B54A82F3E}" srcOrd="0" destOrd="0" parTransId="{0EB25915-3294-45BA-AFA4-15BBCD4EF980}" sibTransId="{02D0F454-0DF8-4205-9736-44364C2E1290}"/>
    <dgm:cxn modelId="{8F8A052F-3086-4134-9228-4B5F9021987F}" srcId="{6E333F1D-1C1E-4EC7-8BA9-8F0B54A82F3E}" destId="{6E6A0A24-530D-4E4D-9352-1C30BAE42E15}" srcOrd="0" destOrd="0" parTransId="{AE38E90D-8E2D-4AC4-8F58-886E7E32088E}" sibTransId="{93B44156-E1D1-4A6F-9AC8-4FE0222D2AD8}"/>
    <dgm:cxn modelId="{12874B38-14EC-403A-8CC7-628AD7A69627}" type="presOf" srcId="{AEB66B2A-7716-4E0A-AE68-50F5B0A753E2}" destId="{31B1FDFC-EF4A-4DF8-923D-B61E93CD22AE}" srcOrd="0" destOrd="0" presId="urn:microsoft.com/office/officeart/2005/8/layout/vList5"/>
    <dgm:cxn modelId="{D2B9AA3B-C0B1-464B-8F5D-B6C1765D3356}" type="presOf" srcId="{13DA1B1C-01D8-4C3C-AFCD-2042F86F248D}" destId="{170E30FE-CB49-48E2-96F7-F0582A651C24}" srcOrd="0" destOrd="0" presId="urn:microsoft.com/office/officeart/2005/8/layout/vList5"/>
    <dgm:cxn modelId="{0F3CBB3B-36BB-4432-AC8B-DC86EBB17817}" type="presOf" srcId="{6E333F1D-1C1E-4EC7-8BA9-8F0B54A82F3E}" destId="{AE1EB324-4F49-4FB0-A1E6-2AA9D209607C}" srcOrd="0" destOrd="0" presId="urn:microsoft.com/office/officeart/2005/8/layout/vList5"/>
    <dgm:cxn modelId="{B364CB5B-6C76-4D16-AD2C-CC5CE5DA190A}" type="presOf" srcId="{8F33541E-150E-4786-8AFA-94FFB887A493}" destId="{0E689A02-8F69-4DBF-8C48-F0442657D1CB}" srcOrd="0" destOrd="1" presId="urn:microsoft.com/office/officeart/2005/8/layout/vList5"/>
    <dgm:cxn modelId="{5B9DD141-7732-4C32-809A-9DA4F8673D79}" srcId="{4BE3BB0E-6780-4122-BAAB-E99425887815}" destId="{8F33541E-150E-4786-8AFA-94FFB887A493}" srcOrd="1" destOrd="0" parTransId="{1D222F37-3EFC-49A0-9C19-6DDB714B97B1}" sibTransId="{7B59029D-95D0-4278-B39A-05FE284B92A5}"/>
    <dgm:cxn modelId="{E0F05D75-6323-4063-8C20-EDDA9233FF8F}" srcId="{6E333F1D-1C1E-4EC7-8BA9-8F0B54A82F3E}" destId="{5C7AB04F-8740-48D1-941B-B7598B34F2C7}" srcOrd="1" destOrd="0" parTransId="{EBD2B35E-34AD-4DB7-B28A-299D732D443E}" sibTransId="{21705103-EC30-4AFB-B05F-4CE9DB179481}"/>
    <dgm:cxn modelId="{DA078B76-DE36-4BE6-A37E-D47E3DB09738}" srcId="{13DA1B1C-01D8-4C3C-AFCD-2042F86F248D}" destId="{C9C458C6-7B71-4733-9230-30B5B75A5D5B}" srcOrd="0" destOrd="0" parTransId="{87C012EA-55E5-4C95-8B14-3231F1A31287}" sibTransId="{398D7D04-FAAE-4CF3-AD31-4C97EF641448}"/>
    <dgm:cxn modelId="{451ED859-57D9-4DDE-8F3E-AB46D95DDB38}" srcId="{13DA1B1C-01D8-4C3C-AFCD-2042F86F248D}" destId="{C2111894-3FF0-4812-A50F-7722BADA67FC}" srcOrd="1" destOrd="0" parTransId="{16AB8F5D-C3CB-418E-8727-54D775708268}" sibTransId="{0E17E363-77BB-4DAF-A854-65F66DF73A3B}"/>
    <dgm:cxn modelId="{0B88639E-6EC7-4E9D-808A-D4A80E597D31}" srcId="{AEB66B2A-7716-4E0A-AE68-50F5B0A753E2}" destId="{13DA1B1C-01D8-4C3C-AFCD-2042F86F248D}" srcOrd="2" destOrd="0" parTransId="{83DB25E0-6C97-491F-94AC-A0343A2EFE7B}" sibTransId="{DCEDFB06-9455-4B04-BDAC-31E3F6D23DBC}"/>
    <dgm:cxn modelId="{AD970CA3-8285-4A8C-948D-249D6F181005}" type="presOf" srcId="{C2111894-3FF0-4812-A50F-7722BADA67FC}" destId="{62B7AD09-25FF-4692-91C6-0125B08A61F5}" srcOrd="0" destOrd="1" presId="urn:microsoft.com/office/officeart/2005/8/layout/vList5"/>
    <dgm:cxn modelId="{536C39B3-7505-4C91-89BF-C9921B1433EA}" srcId="{4BE3BB0E-6780-4122-BAAB-E99425887815}" destId="{D0403194-84CA-4ED4-91BB-EAD3D0FE30D7}" srcOrd="0" destOrd="0" parTransId="{FBACD89F-16D8-40F0-9F4A-147BA61CC557}" sibTransId="{B98FD050-C849-4BB9-88E1-F9A46C9C02DB}"/>
    <dgm:cxn modelId="{A5EF53D2-8DD0-4AB8-836C-64C38815B10C}" type="presOf" srcId="{4BE3BB0E-6780-4122-BAAB-E99425887815}" destId="{83212F53-94A3-4385-99AB-6486C2524449}" srcOrd="0" destOrd="0" presId="urn:microsoft.com/office/officeart/2005/8/layout/vList5"/>
    <dgm:cxn modelId="{2BE9BDD6-E66C-46DD-ADED-59C011E4B088}" type="presOf" srcId="{C9C458C6-7B71-4733-9230-30B5B75A5D5B}" destId="{62B7AD09-25FF-4692-91C6-0125B08A61F5}" srcOrd="0" destOrd="0" presId="urn:microsoft.com/office/officeart/2005/8/layout/vList5"/>
    <dgm:cxn modelId="{F040E7D7-7CEB-47C5-9142-7E6A19764474}" type="presOf" srcId="{5C7AB04F-8740-48D1-941B-B7598B34F2C7}" destId="{7E85747A-5E0E-418C-A5E8-D4841F508632}" srcOrd="0" destOrd="1" presId="urn:microsoft.com/office/officeart/2005/8/layout/vList5"/>
    <dgm:cxn modelId="{A122EFEE-F08E-4595-BE1F-390E0BD88187}" srcId="{AEB66B2A-7716-4E0A-AE68-50F5B0A753E2}" destId="{4BE3BB0E-6780-4122-BAAB-E99425887815}" srcOrd="1" destOrd="0" parTransId="{BAB2C7D3-0E3D-48FF-9DEF-707E23E9CF1C}" sibTransId="{20189E70-F86B-4E2C-8BD9-30D716B3DBDC}"/>
    <dgm:cxn modelId="{C75F99F5-DB80-4E0A-BF7E-E53A43B9F62C}" type="presOf" srcId="{D0403194-84CA-4ED4-91BB-EAD3D0FE30D7}" destId="{0E689A02-8F69-4DBF-8C48-F0442657D1CB}" srcOrd="0" destOrd="0" presId="urn:microsoft.com/office/officeart/2005/8/layout/vList5"/>
    <dgm:cxn modelId="{FD5CE87F-2F2B-4FA5-807A-6B3E7D973B32}" type="presParOf" srcId="{31B1FDFC-EF4A-4DF8-923D-B61E93CD22AE}" destId="{C792EA86-283E-4762-A689-42392EE54821}" srcOrd="0" destOrd="0" presId="urn:microsoft.com/office/officeart/2005/8/layout/vList5"/>
    <dgm:cxn modelId="{6F0D224B-333C-47F3-97E5-D79ABA8B2295}" type="presParOf" srcId="{C792EA86-283E-4762-A689-42392EE54821}" destId="{AE1EB324-4F49-4FB0-A1E6-2AA9D209607C}" srcOrd="0" destOrd="0" presId="urn:microsoft.com/office/officeart/2005/8/layout/vList5"/>
    <dgm:cxn modelId="{84F55195-E7ED-458B-8644-3FAFEC1835ED}" type="presParOf" srcId="{C792EA86-283E-4762-A689-42392EE54821}" destId="{7E85747A-5E0E-418C-A5E8-D4841F508632}" srcOrd="1" destOrd="0" presId="urn:microsoft.com/office/officeart/2005/8/layout/vList5"/>
    <dgm:cxn modelId="{DE312D73-DB59-4614-A23E-DAEF88630DBA}" type="presParOf" srcId="{31B1FDFC-EF4A-4DF8-923D-B61E93CD22AE}" destId="{33AC215D-AC76-4844-83CE-628FC2BF47ED}" srcOrd="1" destOrd="0" presId="urn:microsoft.com/office/officeart/2005/8/layout/vList5"/>
    <dgm:cxn modelId="{781A7E9C-ACEC-4F3B-8D61-99BF8E310CF4}" type="presParOf" srcId="{31B1FDFC-EF4A-4DF8-923D-B61E93CD22AE}" destId="{0C7C9A43-283E-4294-BDE8-23B2099D4560}" srcOrd="2" destOrd="0" presId="urn:microsoft.com/office/officeart/2005/8/layout/vList5"/>
    <dgm:cxn modelId="{033189FC-CEEC-4CAE-ADA1-3E09D09201DC}" type="presParOf" srcId="{0C7C9A43-283E-4294-BDE8-23B2099D4560}" destId="{83212F53-94A3-4385-99AB-6486C2524449}" srcOrd="0" destOrd="0" presId="urn:microsoft.com/office/officeart/2005/8/layout/vList5"/>
    <dgm:cxn modelId="{9955AB82-A055-496B-90E0-B89FAE80478F}" type="presParOf" srcId="{0C7C9A43-283E-4294-BDE8-23B2099D4560}" destId="{0E689A02-8F69-4DBF-8C48-F0442657D1CB}" srcOrd="1" destOrd="0" presId="urn:microsoft.com/office/officeart/2005/8/layout/vList5"/>
    <dgm:cxn modelId="{ACD73F70-A60E-4131-8CE7-1BFE056FBC3B}" type="presParOf" srcId="{31B1FDFC-EF4A-4DF8-923D-B61E93CD22AE}" destId="{937A190C-5412-48FC-9B17-6203645B2706}" srcOrd="3" destOrd="0" presId="urn:microsoft.com/office/officeart/2005/8/layout/vList5"/>
    <dgm:cxn modelId="{0A279024-37FD-49CB-8429-7DB351B1B806}" type="presParOf" srcId="{31B1FDFC-EF4A-4DF8-923D-B61E93CD22AE}" destId="{82A0AE51-C3C5-420A-A12A-2368FAB0A1C0}" srcOrd="4" destOrd="0" presId="urn:microsoft.com/office/officeart/2005/8/layout/vList5"/>
    <dgm:cxn modelId="{FF8010D6-79AD-4BB2-8E0B-2B64AD13222E}" type="presParOf" srcId="{82A0AE51-C3C5-420A-A12A-2368FAB0A1C0}" destId="{170E30FE-CB49-48E2-96F7-F0582A651C24}" srcOrd="0" destOrd="0" presId="urn:microsoft.com/office/officeart/2005/8/layout/vList5"/>
    <dgm:cxn modelId="{745CBEF5-60F7-49A5-A990-2961BC8641C8}" type="presParOf" srcId="{82A0AE51-C3C5-420A-A12A-2368FAB0A1C0}" destId="{62B7AD09-25FF-4692-91C6-0125B08A61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1D853-F007-4E7A-BA63-E609A64D1421}">
      <dsp:nvSpPr>
        <dsp:cNvPr id="0" name=""/>
        <dsp:cNvSpPr/>
      </dsp:nvSpPr>
      <dsp:spPr>
        <a:xfrm>
          <a:off x="3058939" y="27441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Preprocessing</a:t>
          </a:r>
        </a:p>
      </dsp:txBody>
      <dsp:txXfrm>
        <a:off x="3089522" y="58024"/>
        <a:ext cx="1505087" cy="983002"/>
      </dsp:txXfrm>
    </dsp:sp>
    <dsp:sp modelId="{B5322909-3389-41F1-9D94-B35086AE8C52}">
      <dsp:nvSpPr>
        <dsp:cNvPr id="0" name=""/>
        <dsp:cNvSpPr/>
      </dsp:nvSpPr>
      <dsp:spPr>
        <a:xfrm>
          <a:off x="787872" y="1071610"/>
          <a:ext cx="3054193" cy="417667"/>
        </a:xfrm>
        <a:custGeom>
          <a:avLst/>
          <a:gdLst/>
          <a:ahLst/>
          <a:cxnLst/>
          <a:rect l="0" t="0" r="0" b="0"/>
          <a:pathLst>
            <a:path>
              <a:moveTo>
                <a:pt x="3054193" y="0"/>
              </a:moveTo>
              <a:lnTo>
                <a:pt x="3054193" y="208833"/>
              </a:lnTo>
              <a:lnTo>
                <a:pt x="0" y="208833"/>
              </a:lnTo>
              <a:lnTo>
                <a:pt x="0" y="417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572C9-6B39-4555-BE3B-72DFF365C51E}">
      <dsp:nvSpPr>
        <dsp:cNvPr id="0" name=""/>
        <dsp:cNvSpPr/>
      </dsp:nvSpPr>
      <dsp:spPr>
        <a:xfrm>
          <a:off x="4746" y="1489278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EDA</a:t>
          </a:r>
        </a:p>
      </dsp:txBody>
      <dsp:txXfrm>
        <a:off x="35329" y="1519861"/>
        <a:ext cx="1505087" cy="983002"/>
      </dsp:txXfrm>
    </dsp:sp>
    <dsp:sp modelId="{AF49D8D1-226F-4163-989C-A195CDD54307}">
      <dsp:nvSpPr>
        <dsp:cNvPr id="0" name=""/>
        <dsp:cNvSpPr/>
      </dsp:nvSpPr>
      <dsp:spPr>
        <a:xfrm>
          <a:off x="2824001" y="1071610"/>
          <a:ext cx="1018064" cy="417667"/>
        </a:xfrm>
        <a:custGeom>
          <a:avLst/>
          <a:gdLst/>
          <a:ahLst/>
          <a:cxnLst/>
          <a:rect l="0" t="0" r="0" b="0"/>
          <a:pathLst>
            <a:path>
              <a:moveTo>
                <a:pt x="1018064" y="0"/>
              </a:moveTo>
              <a:lnTo>
                <a:pt x="1018064" y="208833"/>
              </a:lnTo>
              <a:lnTo>
                <a:pt x="0" y="208833"/>
              </a:lnTo>
              <a:lnTo>
                <a:pt x="0" y="417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46A19-8A17-480E-B0A8-E94FC2794CC9}">
      <dsp:nvSpPr>
        <dsp:cNvPr id="0" name=""/>
        <dsp:cNvSpPr/>
      </dsp:nvSpPr>
      <dsp:spPr>
        <a:xfrm>
          <a:off x="2040875" y="1489278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Unsupervised Learning</a:t>
          </a:r>
        </a:p>
      </dsp:txBody>
      <dsp:txXfrm>
        <a:off x="2071458" y="1519861"/>
        <a:ext cx="1505087" cy="983002"/>
      </dsp:txXfrm>
    </dsp:sp>
    <dsp:sp modelId="{7A530179-4ECC-4370-B23C-065F2AB08A64}">
      <dsp:nvSpPr>
        <dsp:cNvPr id="0" name=""/>
        <dsp:cNvSpPr/>
      </dsp:nvSpPr>
      <dsp:spPr>
        <a:xfrm>
          <a:off x="2778281" y="2533446"/>
          <a:ext cx="91440" cy="417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2B97B-BDF7-42E4-A9A6-6AC683B886E8}">
      <dsp:nvSpPr>
        <dsp:cNvPr id="0" name=""/>
        <dsp:cNvSpPr/>
      </dsp:nvSpPr>
      <dsp:spPr>
        <a:xfrm>
          <a:off x="2040875" y="2951114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PCA</a:t>
          </a:r>
        </a:p>
      </dsp:txBody>
      <dsp:txXfrm>
        <a:off x="2071458" y="2981697"/>
        <a:ext cx="1505087" cy="983002"/>
      </dsp:txXfrm>
    </dsp:sp>
    <dsp:sp modelId="{F4F1B443-5B67-40BC-9763-E23C7A4E34B7}">
      <dsp:nvSpPr>
        <dsp:cNvPr id="0" name=""/>
        <dsp:cNvSpPr/>
      </dsp:nvSpPr>
      <dsp:spPr>
        <a:xfrm>
          <a:off x="3842066" y="1071610"/>
          <a:ext cx="3054193" cy="41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3"/>
              </a:lnTo>
              <a:lnTo>
                <a:pt x="3054193" y="208833"/>
              </a:lnTo>
              <a:lnTo>
                <a:pt x="3054193" y="417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D98C7-855D-44FB-8CAE-A1778D4AD4A2}">
      <dsp:nvSpPr>
        <dsp:cNvPr id="0" name=""/>
        <dsp:cNvSpPr/>
      </dsp:nvSpPr>
      <dsp:spPr>
        <a:xfrm>
          <a:off x="6113133" y="1489278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Supervised Learning</a:t>
          </a:r>
        </a:p>
      </dsp:txBody>
      <dsp:txXfrm>
        <a:off x="6143716" y="1519861"/>
        <a:ext cx="1505087" cy="983002"/>
      </dsp:txXfrm>
    </dsp:sp>
    <dsp:sp modelId="{F8B26944-0081-4C94-BD79-7F0338FC4412}">
      <dsp:nvSpPr>
        <dsp:cNvPr id="0" name=""/>
        <dsp:cNvSpPr/>
      </dsp:nvSpPr>
      <dsp:spPr>
        <a:xfrm>
          <a:off x="4860131" y="2533446"/>
          <a:ext cx="2036129" cy="417667"/>
        </a:xfrm>
        <a:custGeom>
          <a:avLst/>
          <a:gdLst/>
          <a:ahLst/>
          <a:cxnLst/>
          <a:rect l="0" t="0" r="0" b="0"/>
          <a:pathLst>
            <a:path>
              <a:moveTo>
                <a:pt x="2036129" y="0"/>
              </a:moveTo>
              <a:lnTo>
                <a:pt x="2036129" y="208833"/>
              </a:lnTo>
              <a:lnTo>
                <a:pt x="0" y="208833"/>
              </a:lnTo>
              <a:lnTo>
                <a:pt x="0" y="417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B13C-F1AE-416A-892D-5BE669BFE96F}">
      <dsp:nvSpPr>
        <dsp:cNvPr id="0" name=""/>
        <dsp:cNvSpPr/>
      </dsp:nvSpPr>
      <dsp:spPr>
        <a:xfrm>
          <a:off x="4077004" y="2951114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SVM</a:t>
          </a:r>
        </a:p>
      </dsp:txBody>
      <dsp:txXfrm>
        <a:off x="4107587" y="2981697"/>
        <a:ext cx="1505087" cy="983002"/>
      </dsp:txXfrm>
    </dsp:sp>
    <dsp:sp modelId="{41A0E2EF-4F0D-41BA-93A4-44F847C3A126}">
      <dsp:nvSpPr>
        <dsp:cNvPr id="0" name=""/>
        <dsp:cNvSpPr/>
      </dsp:nvSpPr>
      <dsp:spPr>
        <a:xfrm>
          <a:off x="6850540" y="2533446"/>
          <a:ext cx="91440" cy="417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0331D-5388-48D9-AF94-8AD48502B4E1}">
      <dsp:nvSpPr>
        <dsp:cNvPr id="0" name=""/>
        <dsp:cNvSpPr/>
      </dsp:nvSpPr>
      <dsp:spPr>
        <a:xfrm>
          <a:off x="6113133" y="2951114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AdaBoost</a:t>
          </a:r>
        </a:p>
      </dsp:txBody>
      <dsp:txXfrm>
        <a:off x="6143716" y="2981697"/>
        <a:ext cx="1505087" cy="983002"/>
      </dsp:txXfrm>
    </dsp:sp>
    <dsp:sp modelId="{E219237B-097A-4F86-A1B7-C757C312429F}">
      <dsp:nvSpPr>
        <dsp:cNvPr id="0" name=""/>
        <dsp:cNvSpPr/>
      </dsp:nvSpPr>
      <dsp:spPr>
        <a:xfrm>
          <a:off x="6896260" y="2533446"/>
          <a:ext cx="2036129" cy="41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3"/>
              </a:lnTo>
              <a:lnTo>
                <a:pt x="2036129" y="208833"/>
              </a:lnTo>
              <a:lnTo>
                <a:pt x="2036129" y="4176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65420-D147-4455-9162-912B48DC5F72}">
      <dsp:nvSpPr>
        <dsp:cNvPr id="0" name=""/>
        <dsp:cNvSpPr/>
      </dsp:nvSpPr>
      <dsp:spPr>
        <a:xfrm>
          <a:off x="8149262" y="2951114"/>
          <a:ext cx="1566253" cy="1044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Random Forest</a:t>
          </a:r>
        </a:p>
      </dsp:txBody>
      <dsp:txXfrm>
        <a:off x="8179845" y="2981697"/>
        <a:ext cx="1505087" cy="983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7C608-C188-4376-A323-3A6F0590F3E9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BB61-6879-451B-B616-53AE6B1C5B05}">
      <dsp:nvSpPr>
        <dsp:cNvPr id="0" name=""/>
        <dsp:cNvSpPr/>
      </dsp:nvSpPr>
      <dsp:spPr>
        <a:xfrm>
          <a:off x="559333" y="402272"/>
          <a:ext cx="9106394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Delete 3 columns with same value, such as “Over 18”</a:t>
          </a:r>
        </a:p>
      </dsp:txBody>
      <dsp:txXfrm>
        <a:off x="559333" y="402272"/>
        <a:ext cx="9106394" cy="804545"/>
      </dsp:txXfrm>
    </dsp:sp>
    <dsp:sp modelId="{901D108C-3D19-4946-AFB0-22F0273ADC6F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FDFED-2B84-4572-9996-9BEBCDBE0168}">
      <dsp:nvSpPr>
        <dsp:cNvPr id="0" name=""/>
        <dsp:cNvSpPr/>
      </dsp:nvSpPr>
      <dsp:spPr>
        <a:xfrm>
          <a:off x="851785" y="1609089"/>
          <a:ext cx="881394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Split training and test set (7:3)</a:t>
          </a:r>
        </a:p>
      </dsp:txBody>
      <dsp:txXfrm>
        <a:off x="851785" y="1609089"/>
        <a:ext cx="8813942" cy="804545"/>
      </dsp:txXfrm>
    </dsp:sp>
    <dsp:sp modelId="{33071FB6-86C4-4AC2-AE7B-DC7359D13094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7A289-DEFF-4960-89AB-6A9B66A18934}">
      <dsp:nvSpPr>
        <dsp:cNvPr id="0" name=""/>
        <dsp:cNvSpPr/>
      </dsp:nvSpPr>
      <dsp:spPr>
        <a:xfrm>
          <a:off x="559333" y="2815907"/>
          <a:ext cx="9106394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Convert to dummy variables (SVM-PCA)</a:t>
          </a:r>
        </a:p>
      </dsp:txBody>
      <dsp:txXfrm>
        <a:off x="559333" y="2815907"/>
        <a:ext cx="9106394" cy="804545"/>
      </dsp:txXfrm>
    </dsp:sp>
    <dsp:sp modelId="{166F2A62-48F8-4770-B606-96B182102788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5747A-5E0E-418C-A5E8-D4841F508632}">
      <dsp:nvSpPr>
        <dsp:cNvPr id="0" name=""/>
        <dsp:cNvSpPr/>
      </dsp:nvSpPr>
      <dsp:spPr>
        <a:xfrm rot="5400000">
          <a:off x="5706506" y="-2570335"/>
          <a:ext cx="861528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more samples from minority group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(Yes: 50, No: 250) </a:t>
          </a:r>
          <a:r>
            <a:rPr lang="en-US" sz="2000" kern="1200" dirty="0">
              <a:sym typeface="Wingdings" panose="05000000000000000000" pitchFamily="2" charset="2"/>
            </a:rPr>
            <a:t> (Yes:250, No:250)</a:t>
          </a:r>
          <a:endParaRPr lang="en-US" sz="2000" kern="1200" dirty="0"/>
        </a:p>
      </dsp:txBody>
      <dsp:txXfrm rot="-5400000">
        <a:off x="3026847" y="151380"/>
        <a:ext cx="6178790" cy="777416"/>
      </dsp:txXfrm>
    </dsp:sp>
    <dsp:sp modelId="{AE1EB324-4F49-4FB0-A1E6-2AA9D209607C}">
      <dsp:nvSpPr>
        <dsp:cNvPr id="0" name=""/>
        <dsp:cNvSpPr/>
      </dsp:nvSpPr>
      <dsp:spPr>
        <a:xfrm>
          <a:off x="472378" y="1631"/>
          <a:ext cx="2554469" cy="1076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Oversampling</a:t>
          </a:r>
        </a:p>
      </dsp:txBody>
      <dsp:txXfrm>
        <a:off x="524948" y="54201"/>
        <a:ext cx="2449329" cy="971770"/>
      </dsp:txXfrm>
    </dsp:sp>
    <dsp:sp modelId="{0E689A02-8F69-4DBF-8C48-F0442657D1CB}">
      <dsp:nvSpPr>
        <dsp:cNvPr id="0" name=""/>
        <dsp:cNvSpPr/>
      </dsp:nvSpPr>
      <dsp:spPr>
        <a:xfrm rot="5400000">
          <a:off x="5700277" y="-1439579"/>
          <a:ext cx="861528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 less samples from majority group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(Yes:50, No:250) </a:t>
          </a:r>
          <a:r>
            <a:rPr lang="en-US" sz="2000" kern="1200" dirty="0">
              <a:sym typeface="Wingdings" panose="05000000000000000000" pitchFamily="2" charset="2"/>
            </a:rPr>
            <a:t> (Yes:50, No:50)</a:t>
          </a:r>
          <a:endParaRPr lang="en-US" sz="2000" kern="1200" dirty="0"/>
        </a:p>
      </dsp:txBody>
      <dsp:txXfrm rot="-5400000">
        <a:off x="3020618" y="1282136"/>
        <a:ext cx="6178790" cy="777416"/>
      </dsp:txXfrm>
    </dsp:sp>
    <dsp:sp modelId="{83212F53-94A3-4385-99AB-6486C2524449}">
      <dsp:nvSpPr>
        <dsp:cNvPr id="0" name=""/>
        <dsp:cNvSpPr/>
      </dsp:nvSpPr>
      <dsp:spPr>
        <a:xfrm>
          <a:off x="472378" y="1132388"/>
          <a:ext cx="2548241" cy="1076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Undersampling</a:t>
          </a:r>
          <a:endParaRPr lang="en-US" sz="2700" kern="1200" dirty="0"/>
        </a:p>
      </dsp:txBody>
      <dsp:txXfrm>
        <a:off x="524948" y="1184958"/>
        <a:ext cx="2443101" cy="971770"/>
      </dsp:txXfrm>
    </dsp:sp>
    <dsp:sp modelId="{62B7AD09-25FF-4692-91C6-0125B08A61F5}">
      <dsp:nvSpPr>
        <dsp:cNvPr id="0" name=""/>
        <dsp:cNvSpPr/>
      </dsp:nvSpPr>
      <dsp:spPr>
        <a:xfrm rot="5400000">
          <a:off x="5703217" y="-308823"/>
          <a:ext cx="861528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Combination of over and under sampling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P: Probability of resampling from rare class (default 0.5)</a:t>
          </a:r>
        </a:p>
      </dsp:txBody>
      <dsp:txXfrm rot="-5400000">
        <a:off x="3023558" y="2412892"/>
        <a:ext cx="6178790" cy="777416"/>
      </dsp:txXfrm>
    </dsp:sp>
    <dsp:sp modelId="{170E30FE-CB49-48E2-96F7-F0582A651C24}">
      <dsp:nvSpPr>
        <dsp:cNvPr id="0" name=""/>
        <dsp:cNvSpPr/>
      </dsp:nvSpPr>
      <dsp:spPr>
        <a:xfrm>
          <a:off x="472378" y="2263144"/>
          <a:ext cx="2551180" cy="1076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ROSE sampling</a:t>
          </a:r>
        </a:p>
      </dsp:txBody>
      <dsp:txXfrm>
        <a:off x="524948" y="2315714"/>
        <a:ext cx="2446040" cy="971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0.25743</cdr:x>
      <cdr:y>0.38052</cdr:y>
    </cdr:from>
    <cdr:to>
      <cdr:x>0.32755</cdr:x>
      <cdr:y>0.43753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B5A8898-A150-4063-A357-DAEF1C767129}"/>
            </a:ext>
          </a:extLst>
        </cdr:cNvPr>
        <cdr:cNvSpPr txBox="1"/>
      </cdr:nvSpPr>
      <cdr:spPr>
        <a:xfrm xmlns:a="http://schemas.openxmlformats.org/drawingml/2006/main">
          <a:off x="1223962" y="1271587"/>
          <a:ext cx="333375" cy="19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0.24741</cdr:x>
      <cdr:y>0.35995</cdr:y>
    </cdr:from>
    <cdr:to>
      <cdr:x>0.37763</cdr:x>
      <cdr:y>0.45686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F63A443-1679-418A-92C2-23D3C47604B5}"/>
            </a:ext>
          </a:extLst>
        </cdr:cNvPr>
        <cdr:cNvSpPr txBox="1"/>
      </cdr:nvSpPr>
      <cdr:spPr>
        <a:xfrm xmlns:a="http://schemas.openxmlformats.org/drawingml/2006/main">
          <a:off x="1176336" y="1202847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dirty="0">
              <a:solidFill>
                <a:schemeClr val="bg1"/>
              </a:solidFill>
            </a:rPr>
            <a:t>83%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0.27124</cdr:x>
      <cdr:y>0.59525</cdr:y>
    </cdr:from>
    <cdr:to>
      <cdr:x>0.40146</cdr:x>
      <cdr:y>0.69216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A8521E-264E-4686-BFF1-93C81817A1FA}"/>
            </a:ext>
          </a:extLst>
        </cdr:cNvPr>
        <cdr:cNvSpPr txBox="1"/>
      </cdr:nvSpPr>
      <cdr:spPr>
        <a:xfrm xmlns:a="http://schemas.openxmlformats.org/drawingml/2006/main">
          <a:off x="1289645" y="1989137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84%</a:t>
          </a:r>
        </a:p>
      </cdr:txBody>
    </cdr:sp>
  </cdr:relSizeAnchor>
  <cdr:relSizeAnchor xmlns:cdr="http://schemas.openxmlformats.org/drawingml/2006/chartDrawing">
    <cdr:from>
      <cdr:x>0.25983</cdr:x>
      <cdr:y>0.73587</cdr:y>
    </cdr:from>
    <cdr:to>
      <cdr:x>0.39004</cdr:x>
      <cdr:y>0.83278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C1896B3-809D-477A-BA1D-F299601231F9}"/>
            </a:ext>
          </a:extLst>
        </cdr:cNvPr>
        <cdr:cNvSpPr txBox="1"/>
      </cdr:nvSpPr>
      <cdr:spPr>
        <a:xfrm xmlns:a="http://schemas.openxmlformats.org/drawingml/2006/main">
          <a:off x="1235359" y="2459037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16%</a:t>
          </a:r>
        </a:p>
      </cdr:txBody>
    </cdr:sp>
  </cdr:relSizeAnchor>
  <cdr:relSizeAnchor xmlns:cdr="http://schemas.openxmlformats.org/drawingml/2006/chartDrawing">
    <cdr:from>
      <cdr:x>0.41475</cdr:x>
      <cdr:y>0.40309</cdr:y>
    </cdr:from>
    <cdr:to>
      <cdr:x>0.54497</cdr:x>
      <cdr:y>0.5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FFBD1A5-639E-4BF6-B1DD-CFE28C86DC4D}"/>
            </a:ext>
          </a:extLst>
        </cdr:cNvPr>
        <cdr:cNvSpPr txBox="1"/>
      </cdr:nvSpPr>
      <cdr:spPr>
        <a:xfrm xmlns:a="http://schemas.openxmlformats.org/drawingml/2006/main">
          <a:off x="1971959" y="1346993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83%</a:t>
          </a:r>
        </a:p>
      </cdr:txBody>
    </cdr:sp>
  </cdr:relSizeAnchor>
  <cdr:relSizeAnchor xmlns:cdr="http://schemas.openxmlformats.org/drawingml/2006/chartDrawing">
    <cdr:from>
      <cdr:x>0.42358</cdr:x>
      <cdr:y>0.71401</cdr:y>
    </cdr:from>
    <cdr:to>
      <cdr:x>0.5538</cdr:x>
      <cdr:y>0.81093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EB3A0EB-8FB1-45CA-8D8A-66688D18C0E6}"/>
            </a:ext>
          </a:extLst>
        </cdr:cNvPr>
        <cdr:cNvSpPr txBox="1"/>
      </cdr:nvSpPr>
      <cdr:spPr>
        <a:xfrm xmlns:a="http://schemas.openxmlformats.org/drawingml/2006/main">
          <a:off x="2013941" y="2386012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17%</a:t>
          </a:r>
        </a:p>
      </cdr:txBody>
    </cdr:sp>
  </cdr:relSizeAnchor>
  <cdr:relSizeAnchor xmlns:cdr="http://schemas.openxmlformats.org/drawingml/2006/chartDrawing">
    <cdr:from>
      <cdr:x>0.56849</cdr:x>
      <cdr:y>0.54679</cdr:y>
    </cdr:from>
    <cdr:to>
      <cdr:x>0.69871</cdr:x>
      <cdr:y>0.64371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2E339959-2014-4ED6-98D8-5EC90591482C}"/>
            </a:ext>
          </a:extLst>
        </cdr:cNvPr>
        <cdr:cNvSpPr txBox="1"/>
      </cdr:nvSpPr>
      <cdr:spPr>
        <a:xfrm xmlns:a="http://schemas.openxmlformats.org/drawingml/2006/main">
          <a:off x="2702916" y="1827212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85%</a:t>
          </a:r>
        </a:p>
      </cdr:txBody>
    </cdr:sp>
  </cdr:relSizeAnchor>
  <cdr:relSizeAnchor xmlns:cdr="http://schemas.openxmlformats.org/drawingml/2006/chartDrawing">
    <cdr:from>
      <cdr:x>0.57049</cdr:x>
      <cdr:y>0.73587</cdr:y>
    </cdr:from>
    <cdr:to>
      <cdr:x>0.70071</cdr:x>
      <cdr:y>0.83278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2E339959-2014-4ED6-98D8-5EC90591482C}"/>
            </a:ext>
          </a:extLst>
        </cdr:cNvPr>
        <cdr:cNvSpPr txBox="1"/>
      </cdr:nvSpPr>
      <cdr:spPr>
        <a:xfrm xmlns:a="http://schemas.openxmlformats.org/drawingml/2006/main">
          <a:off x="2712441" y="2459037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15%</a:t>
          </a:r>
        </a:p>
      </cdr:txBody>
    </cdr:sp>
  </cdr:relSizeAnchor>
  <cdr:relSizeAnchor xmlns:cdr="http://schemas.openxmlformats.org/drawingml/2006/chartDrawing">
    <cdr:from>
      <cdr:x>0.72475</cdr:x>
      <cdr:y>0.73587</cdr:y>
    </cdr:from>
    <cdr:to>
      <cdr:x>0.85497</cdr:x>
      <cdr:y>0.83278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2E339959-2014-4ED6-98D8-5EC90591482C}"/>
            </a:ext>
          </a:extLst>
        </cdr:cNvPr>
        <cdr:cNvSpPr txBox="1"/>
      </cdr:nvSpPr>
      <cdr:spPr>
        <a:xfrm xmlns:a="http://schemas.openxmlformats.org/drawingml/2006/main">
          <a:off x="3445866" y="2459037"/>
          <a:ext cx="619126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>
              <a:solidFill>
                <a:schemeClr val="bg1"/>
              </a:solidFill>
            </a:rPr>
            <a:t>90%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F8AD-DB07-4E1B-BD6D-E47BA872C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HR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291B7-F3FC-4B9F-ABD9-2DF6A2C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2-16</a:t>
            </a:r>
          </a:p>
          <a:p>
            <a:r>
              <a:rPr lang="en-US" dirty="0"/>
              <a:t>Aliyah Wooten, Megan Ling</a:t>
            </a:r>
          </a:p>
          <a:p>
            <a:r>
              <a:rPr lang="en-US" dirty="0" err="1"/>
              <a:t>Haolin</a:t>
            </a:r>
            <a:r>
              <a:rPr lang="en-US" dirty="0"/>
              <a:t> Hong, Zoe Bai</a:t>
            </a:r>
          </a:p>
        </p:txBody>
      </p:sp>
    </p:spTree>
    <p:extLst>
      <p:ext uri="{BB962C8B-B14F-4D97-AF65-F5344CB8AC3E}">
        <p14:creationId xmlns:p14="http://schemas.microsoft.com/office/powerpoint/2010/main" val="27363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CF9F-0008-474E-A256-B7AB79A0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Unsupervised learning: PCA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7B6789-83E5-43D8-99D7-4EBB1B03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3328797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Reduce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Remedy multicollinearity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Reduce covariate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Maximize the amount of variation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8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D558024-ECD9-48BB-9624-6DE4D120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2" y="993374"/>
            <a:ext cx="6909577" cy="487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31E87-CE34-4A0B-A660-D30BFB04BA6A}"/>
              </a:ext>
            </a:extLst>
          </p:cNvPr>
          <p:cNvCxnSpPr/>
          <p:nvPr/>
        </p:nvCxnSpPr>
        <p:spPr>
          <a:xfrm>
            <a:off x="5524500" y="3362325"/>
            <a:ext cx="541972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A3A5D9-F2C9-4E78-BC31-CD057F62A648}"/>
              </a:ext>
            </a:extLst>
          </p:cNvPr>
          <p:cNvCxnSpPr/>
          <p:nvPr/>
        </p:nvCxnSpPr>
        <p:spPr>
          <a:xfrm>
            <a:off x="5524500" y="2409825"/>
            <a:ext cx="541972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A206BD-B43F-45F8-9AAD-529FA7D25907}"/>
              </a:ext>
            </a:extLst>
          </p:cNvPr>
          <p:cNvCxnSpPr/>
          <p:nvPr/>
        </p:nvCxnSpPr>
        <p:spPr>
          <a:xfrm>
            <a:off x="5524500" y="1943100"/>
            <a:ext cx="541972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1F34E07-FEE7-4E7F-A16A-7FFDE1428084}"/>
              </a:ext>
            </a:extLst>
          </p:cNvPr>
          <p:cNvSpPr/>
          <p:nvPr/>
        </p:nvSpPr>
        <p:spPr>
          <a:xfrm>
            <a:off x="6600825" y="3259458"/>
            <a:ext cx="219075" cy="2057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06DD2C37-07CE-4B56-86D0-001107AAB209}"/>
              </a:ext>
            </a:extLst>
          </p:cNvPr>
          <p:cNvSpPr/>
          <p:nvPr/>
        </p:nvSpPr>
        <p:spPr>
          <a:xfrm>
            <a:off x="8124824" y="2310333"/>
            <a:ext cx="219075" cy="2057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CC4BAB5-301C-4142-B754-9156336BA49F}"/>
              </a:ext>
            </a:extLst>
          </p:cNvPr>
          <p:cNvSpPr/>
          <p:nvPr/>
        </p:nvSpPr>
        <p:spPr>
          <a:xfrm>
            <a:off x="9201150" y="1840233"/>
            <a:ext cx="219075" cy="20573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C3BFAC-DC56-4431-8A36-0E0B83626D6B}"/>
              </a:ext>
            </a:extLst>
          </p:cNvPr>
          <p:cNvSpPr txBox="1"/>
          <p:nvPr/>
        </p:nvSpPr>
        <p:spPr>
          <a:xfrm>
            <a:off x="6305550" y="360562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Variance: 50</a:t>
            </a:r>
          </a:p>
          <a:p>
            <a:r>
              <a:rPr lang="en-US" dirty="0"/>
              <a:t># of components: 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F45B4-3F13-4841-9174-F081B9137F59}"/>
              </a:ext>
            </a:extLst>
          </p:cNvPr>
          <p:cNvSpPr txBox="1"/>
          <p:nvPr/>
        </p:nvSpPr>
        <p:spPr>
          <a:xfrm>
            <a:off x="7853933" y="266432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Variance: 80</a:t>
            </a:r>
          </a:p>
          <a:p>
            <a:r>
              <a:rPr lang="en-US" dirty="0"/>
              <a:t># of components: 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C2F80-B180-48AA-B795-9DCDB599D3EC}"/>
              </a:ext>
            </a:extLst>
          </p:cNvPr>
          <p:cNvSpPr txBox="1"/>
          <p:nvPr/>
        </p:nvSpPr>
        <p:spPr>
          <a:xfrm>
            <a:off x="9201150" y="204259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Variance: 95</a:t>
            </a:r>
          </a:p>
          <a:p>
            <a:r>
              <a:rPr lang="en-US" dirty="0"/>
              <a:t># of components: 32</a:t>
            </a:r>
          </a:p>
        </p:txBody>
      </p:sp>
    </p:spTree>
    <p:extLst>
      <p:ext uri="{BB962C8B-B14F-4D97-AF65-F5344CB8AC3E}">
        <p14:creationId xmlns:p14="http://schemas.microsoft.com/office/powerpoint/2010/main" val="25725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7259-1937-43E3-AB37-586315FB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9A7CE58-E58F-441B-86E7-9438AFFE9E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951126"/>
              </p:ext>
            </p:extLst>
          </p:nvPr>
        </p:nvGraphicFramePr>
        <p:xfrm>
          <a:off x="1024128" y="2381822"/>
          <a:ext cx="972007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13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AAF27D-FAD1-48C5-9FF9-4B5FE8CE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C8939E-4A4E-4062-BB8C-763335D874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C8939E-4A4E-4062-BB8C-763335D87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E160AA-9293-4339-9C12-5CC2FDE1FA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0583536"/>
              </p:ext>
            </p:extLst>
          </p:nvPr>
        </p:nvGraphicFramePr>
        <p:xfrm>
          <a:off x="5989638" y="2285999"/>
          <a:ext cx="4645812" cy="19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604">
                  <a:extLst>
                    <a:ext uri="{9D8B030D-6E8A-4147-A177-3AD203B41FA5}">
                      <a16:colId xmlns:a16="http://schemas.microsoft.com/office/drawing/2014/main" val="1453734784"/>
                    </a:ext>
                  </a:extLst>
                </a:gridCol>
                <a:gridCol w="1548604">
                  <a:extLst>
                    <a:ext uri="{9D8B030D-6E8A-4147-A177-3AD203B41FA5}">
                      <a16:colId xmlns:a16="http://schemas.microsoft.com/office/drawing/2014/main" val="1669838234"/>
                    </a:ext>
                  </a:extLst>
                </a:gridCol>
                <a:gridCol w="1548604">
                  <a:extLst>
                    <a:ext uri="{9D8B030D-6E8A-4147-A177-3AD203B41FA5}">
                      <a16:colId xmlns:a16="http://schemas.microsoft.com/office/drawing/2014/main" val="1676454629"/>
                    </a:ext>
                  </a:extLst>
                </a:gridCol>
              </a:tblGrid>
              <a:tr h="64659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56365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153867"/>
                  </a:ext>
                </a:extLst>
              </a:tr>
              <a:tr h="646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99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0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6D33-2693-451B-A5C7-6CA3B2A7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Svm</a:t>
            </a:r>
            <a:r>
              <a:rPr lang="en-US" dirty="0"/>
              <a:t> - </a:t>
            </a:r>
            <a:r>
              <a:rPr lang="en-US" dirty="0" err="1"/>
              <a:t>pca</a:t>
            </a:r>
            <a:endParaRPr lang="en-US" dirty="0"/>
          </a:p>
        </p:txBody>
      </p:sp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id="{3203BE60-EFA1-4BCF-89B3-28EC865F3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18920"/>
              </p:ext>
            </p:extLst>
          </p:nvPr>
        </p:nvGraphicFramePr>
        <p:xfrm>
          <a:off x="1023938" y="2084832"/>
          <a:ext cx="1046789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830027921"/>
                    </a:ext>
                  </a:extLst>
                </a:gridCol>
                <a:gridCol w="895032">
                  <a:extLst>
                    <a:ext uri="{9D8B030D-6E8A-4147-A177-3AD203B41FA5}">
                      <a16:colId xmlns:a16="http://schemas.microsoft.com/office/drawing/2014/main" val="1598536005"/>
                    </a:ext>
                  </a:extLst>
                </a:gridCol>
                <a:gridCol w="1535033">
                  <a:extLst>
                    <a:ext uri="{9D8B030D-6E8A-4147-A177-3AD203B41FA5}">
                      <a16:colId xmlns:a16="http://schemas.microsoft.com/office/drawing/2014/main" val="1721072451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363012398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9486455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2982852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6085308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322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0.561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918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2703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SVM – PCA50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0.828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746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0.828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1220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SVM – PCA80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3697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538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SVM – PCA95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0.577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561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6739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934CF09-B3A5-44D7-8A22-F6072909ABBD}"/>
              </a:ext>
            </a:extLst>
          </p:cNvPr>
          <p:cNvSpPr/>
          <p:nvPr/>
        </p:nvSpPr>
        <p:spPr>
          <a:xfrm>
            <a:off x="1023938" y="4962525"/>
            <a:ext cx="10467892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35A3A-130C-4C9E-9D3B-7D13DAB14807}"/>
              </a:ext>
            </a:extLst>
          </p:cNvPr>
          <p:cNvSpPr txBox="1"/>
          <p:nvPr/>
        </p:nvSpPr>
        <p:spPr>
          <a:xfrm>
            <a:off x="1023938" y="5720207"/>
            <a:ext cx="972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Linear performed better than radical.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Best model has 311 support vectors, with 441 total records in test set.</a:t>
            </a:r>
          </a:p>
        </p:txBody>
      </p:sp>
    </p:spTree>
    <p:extLst>
      <p:ext uri="{BB962C8B-B14F-4D97-AF65-F5344CB8AC3E}">
        <p14:creationId xmlns:p14="http://schemas.microsoft.com/office/powerpoint/2010/main" val="2132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A36D33-2693-451B-A5C7-6CA3B2A7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Random forest: Hyperparameter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C5519-39B7-4774-B274-8F02366BBB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8" y="2286000"/>
                <a:ext cx="3133580" cy="3931920"/>
              </a:xfrm>
            </p:spPr>
            <p:txBody>
              <a:bodyPr vert="horz" lIns="45720" tIns="45720" rIns="45720" bIns="45720" rtlCol="0"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Hyperparameters: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Number of trees (Default 500)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Number of features (Recommended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𝑣𝑎𝑟𝑖𝑎𝑏𝑙𝑒𝑠</m:t>
                        </m:r>
                      </m:e>
                    </m:rad>
                  </m:oMath>
                </a14:m>
                <a:r>
                  <a:rPr lang="en-US" sz="1800" dirty="0"/>
                  <a:t> 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Method: OOB score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Metrics: Weighted Accuracy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1−[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𝑒𝑟𝑟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1078992" lvl="7" indent="0">
                  <a:buNone/>
                </a:pPr>
                <a:endParaRPr lang="en-US" sz="1800" dirty="0"/>
              </a:p>
              <a:p>
                <a:pPr lvl="3"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C5519-39B7-4774-B274-8F02366BB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8" y="2286000"/>
                <a:ext cx="3133580" cy="3931920"/>
              </a:xfrm>
              <a:blipFill>
                <a:blip r:embed="rId2"/>
                <a:stretch>
                  <a:fillRect l="-2724" t="-2016" b="-1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1DE725E-816E-4AA9-AA44-AC47D8EF7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342" y="993374"/>
            <a:ext cx="6909577" cy="487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DE473B-A1CF-418E-B6DC-A7F1CCB8B706}"/>
              </a:ext>
            </a:extLst>
          </p:cNvPr>
          <p:cNvGrpSpPr/>
          <p:nvPr/>
        </p:nvGrpSpPr>
        <p:grpSpPr>
          <a:xfrm>
            <a:off x="5641758" y="4536489"/>
            <a:ext cx="1420428" cy="538008"/>
            <a:chOff x="5641758" y="4536489"/>
            <a:chExt cx="1420428" cy="53800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FA8D7B8-C44C-47F9-9FBC-BC55369E3668}"/>
                </a:ext>
              </a:extLst>
            </p:cNvPr>
            <p:cNvSpPr/>
            <p:nvPr/>
          </p:nvSpPr>
          <p:spPr>
            <a:xfrm rot="10800000">
              <a:off x="6267635" y="4536489"/>
              <a:ext cx="168675" cy="16867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62438-3738-4A85-83CB-F65B564560CA}"/>
                </a:ext>
              </a:extLst>
            </p:cNvPr>
            <p:cNvSpPr txBox="1"/>
            <p:nvPr/>
          </p:nvSpPr>
          <p:spPr>
            <a:xfrm>
              <a:off x="5641758" y="4705165"/>
              <a:ext cx="1420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Lowest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8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2F9F-9891-4A1E-BB22-E408D5DE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B4013D-A30E-4DEE-BDDE-28F4A4C7A5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7419879"/>
              </p:ext>
            </p:extLst>
          </p:nvPr>
        </p:nvGraphicFramePr>
        <p:xfrm>
          <a:off x="1023937" y="2286000"/>
          <a:ext cx="438256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41">
                  <a:extLst>
                    <a:ext uri="{9D8B030D-6E8A-4147-A177-3AD203B41FA5}">
                      <a16:colId xmlns:a16="http://schemas.microsoft.com/office/drawing/2014/main" val="2412895412"/>
                    </a:ext>
                  </a:extLst>
                </a:gridCol>
                <a:gridCol w="1095641">
                  <a:extLst>
                    <a:ext uri="{9D8B030D-6E8A-4147-A177-3AD203B41FA5}">
                      <a16:colId xmlns:a16="http://schemas.microsoft.com/office/drawing/2014/main" val="2212506107"/>
                    </a:ext>
                  </a:extLst>
                </a:gridCol>
                <a:gridCol w="1095641">
                  <a:extLst>
                    <a:ext uri="{9D8B030D-6E8A-4147-A177-3AD203B41FA5}">
                      <a16:colId xmlns:a16="http://schemas.microsoft.com/office/drawing/2014/main" val="1118262293"/>
                    </a:ext>
                  </a:extLst>
                </a:gridCol>
                <a:gridCol w="1095641">
                  <a:extLst>
                    <a:ext uri="{9D8B030D-6E8A-4147-A177-3AD203B41FA5}">
                      <a16:colId xmlns:a16="http://schemas.microsoft.com/office/drawing/2014/main" val="145759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 – cutoff 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 – cutoff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9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63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99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682347"/>
                  </a:ext>
                </a:extLst>
              </a:tr>
            </a:tbl>
          </a:graphicData>
        </a:graphic>
      </p:graphicFrame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5FB3372-D586-449E-9FC8-104E1569E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93377"/>
            <a:ext cx="4754562" cy="33487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464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6D33-2693-451B-A5C7-6CA3B2A7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comparation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F71CFDD-9016-4235-BE62-1B2F3171D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139468"/>
              </p:ext>
            </p:extLst>
          </p:nvPr>
        </p:nvGraphicFramePr>
        <p:xfrm>
          <a:off x="1023938" y="2286000"/>
          <a:ext cx="972025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43">
                  <a:extLst>
                    <a:ext uri="{9D8B030D-6E8A-4147-A177-3AD203B41FA5}">
                      <a16:colId xmlns:a16="http://schemas.microsoft.com/office/drawing/2014/main" val="830027921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1721072451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363012398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9486455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2982852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6085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3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91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36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ROSE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56154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BDB31E3-3525-4F30-8042-11BF3132A2E0}"/>
              </a:ext>
            </a:extLst>
          </p:cNvPr>
          <p:cNvSpPr/>
          <p:nvPr/>
        </p:nvSpPr>
        <p:spPr>
          <a:xfrm>
            <a:off x="7501631" y="3282666"/>
            <a:ext cx="1624614" cy="399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FAEBFE-A78A-4A82-A987-D635306469F9}"/>
              </a:ext>
            </a:extLst>
          </p:cNvPr>
          <p:cNvSpPr/>
          <p:nvPr/>
        </p:nvSpPr>
        <p:spPr>
          <a:xfrm>
            <a:off x="9126245" y="3666478"/>
            <a:ext cx="1617951" cy="63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D1504-082A-4238-9C55-DFAF230E3B02}"/>
              </a:ext>
            </a:extLst>
          </p:cNvPr>
          <p:cNvSpPr/>
          <p:nvPr/>
        </p:nvSpPr>
        <p:spPr>
          <a:xfrm>
            <a:off x="1023938" y="4305670"/>
            <a:ext cx="9720258" cy="368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532AAF-0D99-4046-946B-2093AE29434D}"/>
              </a:ext>
            </a:extLst>
          </p:cNvPr>
          <p:cNvSpPr txBox="1"/>
          <p:nvPr/>
        </p:nvSpPr>
        <p:spPr>
          <a:xfrm>
            <a:off x="1023938" y="4980373"/>
            <a:ext cx="972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accuracy: Oversampling </a:t>
            </a:r>
            <a:r>
              <a:rPr lang="en-US" sz="2400" dirty="0" err="1"/>
              <a:t>RandomForest</a:t>
            </a:r>
            <a:r>
              <a:rPr lang="en-US" sz="2400" dirty="0"/>
              <a:t> wins!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weighted accuracy: Under sampling </a:t>
            </a:r>
            <a:r>
              <a:rPr lang="en-US" sz="2400" dirty="0" err="1"/>
              <a:t>RandomForest</a:t>
            </a:r>
            <a:r>
              <a:rPr lang="en-US" sz="2400" dirty="0"/>
              <a:t> wins!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both: ROSE sampling wins!</a:t>
            </a:r>
          </a:p>
        </p:txBody>
      </p:sp>
    </p:spTree>
    <p:extLst>
      <p:ext uri="{BB962C8B-B14F-4D97-AF65-F5344CB8AC3E}">
        <p14:creationId xmlns:p14="http://schemas.microsoft.com/office/powerpoint/2010/main" val="17669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92BB-A2DC-43CE-BFB3-415F5D89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5C14F7-9D4C-40E1-B670-70BFDC964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41"/>
          <a:stretch/>
        </p:blipFill>
        <p:spPr>
          <a:xfrm>
            <a:off x="2159432" y="1791439"/>
            <a:ext cx="7455084" cy="4623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A8802C22-1842-4412-8073-A7E667D9F6AE}"/>
              </a:ext>
            </a:extLst>
          </p:cNvPr>
          <p:cNvSpPr/>
          <p:nvPr/>
        </p:nvSpPr>
        <p:spPr>
          <a:xfrm>
            <a:off x="10032568" y="1791439"/>
            <a:ext cx="273482" cy="4623823"/>
          </a:xfrm>
          <a:prstGeom prst="upDownArrow">
            <a:avLst/>
          </a:prstGeom>
          <a:gradFill>
            <a:gsLst>
              <a:gs pos="0">
                <a:srgbClr val="FF0000"/>
              </a:gs>
              <a:gs pos="100000">
                <a:srgbClr val="1482A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EA439-A469-4031-916B-CFC4F23D9F50}"/>
              </a:ext>
            </a:extLst>
          </p:cNvPr>
          <p:cNvSpPr/>
          <p:nvPr/>
        </p:nvSpPr>
        <p:spPr>
          <a:xfrm>
            <a:off x="2390775" y="1876425"/>
            <a:ext cx="16573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6394E6-98B2-4F67-A091-7000479A378A}"/>
              </a:ext>
            </a:extLst>
          </p:cNvPr>
          <p:cNvSpPr/>
          <p:nvPr/>
        </p:nvSpPr>
        <p:spPr>
          <a:xfrm>
            <a:off x="2390775" y="5248275"/>
            <a:ext cx="165735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6D33-2693-451B-A5C7-6CA3B2A7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Adaboost: hyperparameter selection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C611-93AE-45E4-A706-582E7B9BD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Hyperparameter: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Number of iterations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Maximum depth of trees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Minimum split samples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Method: Validation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Metrics: Weighted Accuracy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43271C-914F-4D67-9ED4-C763F4629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2360" y="2084832"/>
            <a:ext cx="4759415" cy="3752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F8608A-C2C8-4688-A540-5F1A19CD2935}"/>
              </a:ext>
            </a:extLst>
          </p:cNvPr>
          <p:cNvGrpSpPr/>
          <p:nvPr/>
        </p:nvGrpSpPr>
        <p:grpSpPr>
          <a:xfrm>
            <a:off x="10553700" y="2552700"/>
            <a:ext cx="1228725" cy="646331"/>
            <a:chOff x="10553700" y="2552700"/>
            <a:chExt cx="1228725" cy="646331"/>
          </a:xfrm>
        </p:grpSpPr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2283B2B9-8012-4F69-A020-EBF603C44548}"/>
                </a:ext>
              </a:extLst>
            </p:cNvPr>
            <p:cNvSpPr/>
            <p:nvPr/>
          </p:nvSpPr>
          <p:spPr>
            <a:xfrm>
              <a:off x="10553700" y="2762253"/>
              <a:ext cx="304800" cy="227223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70526C-2854-4994-B489-683D5DD2DD99}"/>
                </a:ext>
              </a:extLst>
            </p:cNvPr>
            <p:cNvSpPr txBox="1"/>
            <p:nvPr/>
          </p:nvSpPr>
          <p:spPr>
            <a:xfrm>
              <a:off x="10858500" y="2552700"/>
              <a:ext cx="923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Highest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8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6D33-2693-451B-A5C7-6CA3B2A7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comparation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8F71CFDD-9016-4235-BE62-1B2F3171D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05016"/>
              </p:ext>
            </p:extLst>
          </p:nvPr>
        </p:nvGraphicFramePr>
        <p:xfrm>
          <a:off x="1023938" y="2286000"/>
          <a:ext cx="972025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43">
                  <a:extLst>
                    <a:ext uri="{9D8B030D-6E8A-4147-A177-3AD203B41FA5}">
                      <a16:colId xmlns:a16="http://schemas.microsoft.com/office/drawing/2014/main" val="830027921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1721072451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363012398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9486455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298285284"/>
                    </a:ext>
                  </a:extLst>
                </a:gridCol>
                <a:gridCol w="1620043">
                  <a:extLst>
                    <a:ext uri="{9D8B030D-6E8A-4147-A177-3AD203B41FA5}">
                      <a16:colId xmlns:a16="http://schemas.microsoft.com/office/drawing/2014/main" val="36085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Weighted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3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91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67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36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ROSE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5615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E104CD-967A-44CC-A5CA-E92BC843E9CB}"/>
              </a:ext>
            </a:extLst>
          </p:cNvPr>
          <p:cNvSpPr/>
          <p:nvPr/>
        </p:nvSpPr>
        <p:spPr>
          <a:xfrm>
            <a:off x="9126245" y="3666478"/>
            <a:ext cx="1617951" cy="639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F660E-9CDE-41E5-B847-5F9B64D0AB3D}"/>
              </a:ext>
            </a:extLst>
          </p:cNvPr>
          <p:cNvSpPr/>
          <p:nvPr/>
        </p:nvSpPr>
        <p:spPr>
          <a:xfrm>
            <a:off x="7501631" y="2894121"/>
            <a:ext cx="1624614" cy="399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605C3-0FA4-48B7-AFBA-B4C3355B5224}"/>
              </a:ext>
            </a:extLst>
          </p:cNvPr>
          <p:cNvSpPr/>
          <p:nvPr/>
        </p:nvSpPr>
        <p:spPr>
          <a:xfrm>
            <a:off x="1023938" y="4305670"/>
            <a:ext cx="9720258" cy="368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49494-04FE-4022-965A-3869D78A60EE}"/>
              </a:ext>
            </a:extLst>
          </p:cNvPr>
          <p:cNvSpPr txBox="1"/>
          <p:nvPr/>
        </p:nvSpPr>
        <p:spPr>
          <a:xfrm>
            <a:off x="1023938" y="4980373"/>
            <a:ext cx="972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accuracy: Original </a:t>
            </a:r>
            <a:r>
              <a:rPr lang="en-US" sz="2400" dirty="0" err="1"/>
              <a:t>Adaboost</a:t>
            </a:r>
            <a:r>
              <a:rPr lang="en-US" sz="2400" dirty="0"/>
              <a:t> wins!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weighted accuracy: Under sampling </a:t>
            </a:r>
            <a:r>
              <a:rPr lang="en-US" sz="2400" dirty="0" err="1"/>
              <a:t>Adaboost</a:t>
            </a:r>
            <a:r>
              <a:rPr lang="en-US" sz="2400" dirty="0"/>
              <a:t> wins!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Consider both: ROSE sampling wins!</a:t>
            </a:r>
          </a:p>
        </p:txBody>
      </p:sp>
    </p:spTree>
    <p:extLst>
      <p:ext uri="{BB962C8B-B14F-4D97-AF65-F5344CB8AC3E}">
        <p14:creationId xmlns:p14="http://schemas.microsoft.com/office/powerpoint/2010/main" val="6775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93F0-44C6-4042-86E5-048C2CDE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0613-11C4-45FB-A3A8-E54FAB8B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 total, this dataset contains 1470 records and 35 variables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 19 numeric variables and 16 categorical variables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Human Resource Data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/>
              <a:t>Demographic data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000" dirty="0"/>
              <a:t>Job related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Target variable: Attrition (Yes or No)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No NULL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Fictional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6BAF0F88-485A-44B5-9307-6D128202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026" y="342899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679-AD7B-4E0B-9D53-789E40BD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A61A-C901-4F0B-A165-D658F4E927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Fewer principal components might lose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SVM (linear kernel) using 33 principal components which explain 95% of variance performed best in predicting if an employee will quit his job.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Random Forest features importance report uncovered factors that lead to employee attrition.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 Income and job role play critical roles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Gender has little impact on employee attrition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161D238-1787-410E-8177-7AD7A8F9E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844" y="2286000"/>
            <a:ext cx="4388150" cy="4022725"/>
          </a:xfrm>
        </p:spPr>
      </p:pic>
    </p:spTree>
    <p:extLst>
      <p:ext uri="{BB962C8B-B14F-4D97-AF65-F5344CB8AC3E}">
        <p14:creationId xmlns:p14="http://schemas.microsoft.com/office/powerpoint/2010/main" val="131683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C393D1E-2F36-4C1D-8989-FE3EAFBF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Thanks for watching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852E8C-53D1-4D39-84B9-D3D6A125E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Team 2-16</a:t>
            </a:r>
            <a:endParaRPr lang="en-US" dirty="0"/>
          </a:p>
        </p:txBody>
      </p:sp>
      <p:pic>
        <p:nvPicPr>
          <p:cNvPr id="8" name="Picture Placeholder 7" descr="A picture containing outdoor, building&#10;&#10;Description generated with very high confidence">
            <a:extLst>
              <a:ext uri="{FF2B5EF4-FFF2-40B4-BE49-F238E27FC236}">
                <a16:creationId xmlns:a16="http://schemas.microsoft.com/office/drawing/2014/main" id="{36EE9E8B-516E-4848-BB6F-BA15443070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442" r="-2" b="3181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D8EC-9B6A-4F95-A9AB-092DB58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Business goal</a:t>
            </a:r>
          </a:p>
        </p:txBody>
      </p:sp>
      <p:pic>
        <p:nvPicPr>
          <p:cNvPr id="10" name="Graphic 9" descr="Group brainstorm">
            <a:extLst>
              <a:ext uri="{FF2B5EF4-FFF2-40B4-BE49-F238E27FC236}">
                <a16:creationId xmlns:a16="http://schemas.microsoft.com/office/drawing/2014/main" id="{90C58B2C-943A-46E1-9F5D-9344FDBFF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4A7F5-B2CB-4558-906C-68A0326E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Binary classification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Predict if an employee will quit his/her job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Uncover what factors lead to employee attrition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 important questions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Is there a relationship between the education level and attrition</a:t>
            </a:r>
            <a:r>
              <a:rPr lang="en-US" dirty="0">
                <a:latin typeface="+mj-lt"/>
              </a:rPr>
              <a:t>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6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FF09-2FA3-447A-9B15-E9396271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7C25FD-1D7E-4926-99AB-0CAAE9952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96184"/>
              </p:ext>
            </p:extLst>
          </p:nvPr>
        </p:nvGraphicFramePr>
        <p:xfrm>
          <a:off x="1447800" y="201381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5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62FF-B06A-4C73-9983-9E2C462A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449A21-A13A-4B41-97CD-3B7DFF8FB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240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45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206-23EA-4C03-89CC-CBB1CB3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D63E78-092C-4B22-8D22-D99A2BE3B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Imbalanced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Raise potential problems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Recall how bootstrap works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655CA75-83B1-44E6-9F5A-6F71D0DF9E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5412698"/>
              </p:ext>
            </p:extLst>
          </p:nvPr>
        </p:nvGraphicFramePr>
        <p:xfrm>
          <a:off x="6096000" y="2220849"/>
          <a:ext cx="475488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63AF9F-A6F1-4B6E-8118-A50EB615E40D}"/>
              </a:ext>
            </a:extLst>
          </p:cNvPr>
          <p:cNvSpPr txBox="1"/>
          <p:nvPr/>
        </p:nvSpPr>
        <p:spPr>
          <a:xfrm>
            <a:off x="8667750" y="366935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21 : 4</a:t>
            </a:r>
          </a:p>
        </p:txBody>
      </p:sp>
    </p:spTree>
    <p:extLst>
      <p:ext uri="{BB962C8B-B14F-4D97-AF65-F5344CB8AC3E}">
        <p14:creationId xmlns:p14="http://schemas.microsoft.com/office/powerpoint/2010/main" val="29090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0AD77-0F0B-40A4-802E-87E6028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EB7426-C62A-4E8C-A447-3EBBB1720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482AC"/>
                </a:solidFill>
              </a:rPr>
              <a:t>Gender VS Attrition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66DA6-D7E9-4420-B132-91943413F9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0036660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597442-90F2-4F40-8D37-E3B688035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1482AC"/>
                </a:solidFill>
              </a:rPr>
              <a:t>Marital Status VS Attrition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2F18BA2-4D4C-4C92-8C9F-76BE470C514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97419722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826237C6-77FB-491D-A99B-035F328BAF7D}"/>
              </a:ext>
            </a:extLst>
          </p:cNvPr>
          <p:cNvSpPr txBox="1"/>
          <p:nvPr/>
        </p:nvSpPr>
        <p:spPr>
          <a:xfrm>
            <a:off x="2185987" y="5324475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17%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26237C6-77FB-491D-A99B-035F328BAF7D}"/>
              </a:ext>
            </a:extLst>
          </p:cNvPr>
          <p:cNvSpPr txBox="1"/>
          <p:nvPr/>
        </p:nvSpPr>
        <p:spPr>
          <a:xfrm>
            <a:off x="3957637" y="4637881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826237C6-77FB-491D-A99B-035F328BAF7D}"/>
              </a:ext>
            </a:extLst>
          </p:cNvPr>
          <p:cNvSpPr txBox="1"/>
          <p:nvPr/>
        </p:nvSpPr>
        <p:spPr>
          <a:xfrm>
            <a:off x="3957637" y="5393199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65C8C68-0B31-40FF-A212-7C480FF7F2AB}"/>
              </a:ext>
            </a:extLst>
          </p:cNvPr>
          <p:cNvSpPr txBox="1"/>
          <p:nvPr/>
        </p:nvSpPr>
        <p:spPr>
          <a:xfrm>
            <a:off x="6891336" y="4961731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A40DE3D8-2B1B-41E4-8D81-F819632FC750}"/>
              </a:ext>
            </a:extLst>
          </p:cNvPr>
          <p:cNvSpPr txBox="1"/>
          <p:nvPr/>
        </p:nvSpPr>
        <p:spPr>
          <a:xfrm>
            <a:off x="6867524" y="5401820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0262460A-B2A7-43CF-AD2B-6CC4DACEAF83}"/>
              </a:ext>
            </a:extLst>
          </p:cNvPr>
          <p:cNvSpPr txBox="1"/>
          <p:nvPr/>
        </p:nvSpPr>
        <p:spPr>
          <a:xfrm>
            <a:off x="8243887" y="4331810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88%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B4ECA86-1182-4D27-ACBA-4D062B122F5E}"/>
              </a:ext>
            </a:extLst>
          </p:cNvPr>
          <p:cNvSpPr txBox="1"/>
          <p:nvPr/>
        </p:nvSpPr>
        <p:spPr>
          <a:xfrm>
            <a:off x="8243887" y="5375941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12%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601EC26E-E63F-495A-874B-A32C0286B894}"/>
              </a:ext>
            </a:extLst>
          </p:cNvPr>
          <p:cNvSpPr txBox="1"/>
          <p:nvPr/>
        </p:nvSpPr>
        <p:spPr>
          <a:xfrm>
            <a:off x="9644062" y="4637881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74%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59373EDE-0356-4F23-BA51-786F94CBAC45}"/>
              </a:ext>
            </a:extLst>
          </p:cNvPr>
          <p:cNvSpPr txBox="1"/>
          <p:nvPr/>
        </p:nvSpPr>
        <p:spPr>
          <a:xfrm>
            <a:off x="9639300" y="5311378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26%</a:t>
            </a:r>
          </a:p>
        </p:txBody>
      </p:sp>
    </p:spTree>
    <p:extLst>
      <p:ext uri="{BB962C8B-B14F-4D97-AF65-F5344CB8AC3E}">
        <p14:creationId xmlns:p14="http://schemas.microsoft.com/office/powerpoint/2010/main" val="14580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build="p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4056-50DC-4372-AF71-6C767F4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AAA4F-846B-48D3-BD32-AA5B22BBF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482AC"/>
                </a:solidFill>
              </a:rPr>
              <a:t>Travel VS Attrition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7E511F1-6297-4543-BB49-FD32B15702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9636027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195D0-1FAE-4553-9B19-A9341B175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1482AC"/>
                </a:solidFill>
              </a:rPr>
              <a:t>Education VS Attrition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D3314FA-012E-4A79-8473-FF8A2ED68E1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365634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">
            <a:extLst>
              <a:ext uri="{FF2B5EF4-FFF2-40B4-BE49-F238E27FC236}">
                <a16:creationId xmlns:a16="http://schemas.microsoft.com/office/drawing/2014/main" id="{9A688C1E-4CB9-42CD-9396-57343358B47A}"/>
              </a:ext>
            </a:extLst>
          </p:cNvPr>
          <p:cNvSpPr txBox="1"/>
          <p:nvPr/>
        </p:nvSpPr>
        <p:spPr>
          <a:xfrm>
            <a:off x="1862137" y="5353050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91%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ED6976C-BE5E-4478-AB83-2E029C3F54A3}"/>
              </a:ext>
            </a:extLst>
          </p:cNvPr>
          <p:cNvSpPr txBox="1"/>
          <p:nvPr/>
        </p:nvSpPr>
        <p:spPr>
          <a:xfrm>
            <a:off x="3091656" y="5191125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5481256-9BC9-4B64-9B6A-84F9E17B7DEB}"/>
              </a:ext>
            </a:extLst>
          </p:cNvPr>
          <p:cNvSpPr txBox="1"/>
          <p:nvPr/>
        </p:nvSpPr>
        <p:spPr>
          <a:xfrm>
            <a:off x="3091148" y="5426075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33C79C9C-DA95-4A93-BD23-527457787BFE}"/>
              </a:ext>
            </a:extLst>
          </p:cNvPr>
          <p:cNvSpPr txBox="1"/>
          <p:nvPr/>
        </p:nvSpPr>
        <p:spPr>
          <a:xfrm>
            <a:off x="4243387" y="4314031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1D60C8D-F131-489F-9FE9-BA84E2D1050C}"/>
              </a:ext>
            </a:extLst>
          </p:cNvPr>
          <p:cNvSpPr txBox="1"/>
          <p:nvPr/>
        </p:nvSpPr>
        <p:spPr>
          <a:xfrm>
            <a:off x="4243387" y="5353050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FA8521E-264E-4686-BFF1-93C81817A1FA}"/>
              </a:ext>
            </a:extLst>
          </p:cNvPr>
          <p:cNvSpPr txBox="1"/>
          <p:nvPr/>
        </p:nvSpPr>
        <p:spPr>
          <a:xfrm>
            <a:off x="6502796" y="5191125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</a:rPr>
              <a:t>82%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C3C7DBE7-5A7E-476A-AE5D-3BA3E538A9D6}"/>
              </a:ext>
            </a:extLst>
          </p:cNvPr>
          <p:cNvSpPr txBox="1"/>
          <p:nvPr/>
        </p:nvSpPr>
        <p:spPr>
          <a:xfrm>
            <a:off x="6502796" y="5426075"/>
            <a:ext cx="619126" cy="32385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18%</a:t>
            </a:r>
          </a:p>
        </p:txBody>
      </p:sp>
    </p:spTree>
    <p:extLst>
      <p:ext uri="{BB962C8B-B14F-4D97-AF65-F5344CB8AC3E}">
        <p14:creationId xmlns:p14="http://schemas.microsoft.com/office/powerpoint/2010/main" val="1494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5" grpId="0" build="p"/>
      <p:bldGraphic spid="1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CF5E69-395A-4451-94D4-21EC42EA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238D2-9E6E-48D9-974B-2550BB384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From this correlation matrix we can see, some variables are correlated with others.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performance of some algorithms can deteriorate if two or more variables are tightly related, called multicollinearity. </a:t>
            </a:r>
          </a:p>
        </p:txBody>
      </p:sp>
      <p:pic>
        <p:nvPicPr>
          <p:cNvPr id="7" name="Content Placeholder 6" descr="A screenshot of text&#10;&#10;Description generated with high confidence">
            <a:extLst>
              <a:ext uri="{FF2B5EF4-FFF2-40B4-BE49-F238E27FC236}">
                <a16:creationId xmlns:a16="http://schemas.microsoft.com/office/drawing/2014/main" id="{FFD97489-CAB9-4C1E-9134-B28F7EA7F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2777" y="640080"/>
            <a:ext cx="6668707" cy="557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490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805</Words>
  <Application>Microsoft Office PowerPoint</Application>
  <PresentationFormat>Widescreen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Cambria Math</vt:lpstr>
      <vt:lpstr>Tw Cen MT</vt:lpstr>
      <vt:lpstr>Tw Cen MT Condensed</vt:lpstr>
      <vt:lpstr>Wingdings</vt:lpstr>
      <vt:lpstr>Wingdings 3</vt:lpstr>
      <vt:lpstr>Integral</vt:lpstr>
      <vt:lpstr>IBM HR DATA ANALYTICS</vt:lpstr>
      <vt:lpstr>Data overview</vt:lpstr>
      <vt:lpstr>Business goal</vt:lpstr>
      <vt:lpstr>Analysis Plan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Unsupervised learning: PCA</vt:lpstr>
      <vt:lpstr>Dealing with imbalance</vt:lpstr>
      <vt:lpstr>Weighted accuracy</vt:lpstr>
      <vt:lpstr>Svm - pca</vt:lpstr>
      <vt:lpstr>Random forest: Hyperparameter selection</vt:lpstr>
      <vt:lpstr>Random forest</vt:lpstr>
      <vt:lpstr>Random forest: comparation</vt:lpstr>
      <vt:lpstr>Random forest: feature importance</vt:lpstr>
      <vt:lpstr>Adaboost: hyperparameter selection</vt:lpstr>
      <vt:lpstr>adaboost: comparation</vt:lpstr>
      <vt:lpstr>summary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DATA ANALYTICS</dc:title>
  <dc:creator>Bai Yuqi</dc:creator>
  <cp:lastModifiedBy>Bai Yuqi</cp:lastModifiedBy>
  <cp:revision>33</cp:revision>
  <dcterms:created xsi:type="dcterms:W3CDTF">2019-04-12T03:49:57Z</dcterms:created>
  <dcterms:modified xsi:type="dcterms:W3CDTF">2019-04-12T12:00:14Z</dcterms:modified>
</cp:coreProperties>
</file>