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9"/>
  </p:notesMasterIdLst>
  <p:sldIdLst>
    <p:sldId id="381" r:id="rId2"/>
    <p:sldId id="410" r:id="rId3"/>
    <p:sldId id="385" r:id="rId4"/>
    <p:sldId id="411" r:id="rId5"/>
    <p:sldId id="407" r:id="rId6"/>
    <p:sldId id="389" r:id="rId7"/>
    <p:sldId id="412"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id="{F7C37B40-AF1B-49D7-B721-31FD365DD91B}">
          <p14:sldIdLst>
            <p14:sldId id="381"/>
            <p14:sldId id="410"/>
            <p14:sldId id="385"/>
            <p14:sldId id="411"/>
            <p14:sldId id="407"/>
            <p14:sldId id="389"/>
            <p14:sldId id="4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A8DF"/>
    <a:srgbClr val="EFC75E"/>
    <a:srgbClr val="F2F2F2"/>
    <a:srgbClr val="7AC131"/>
    <a:srgbClr val="12129F"/>
    <a:srgbClr val="F47F23"/>
    <a:srgbClr val="929497"/>
    <a:srgbClr val="FFCA00"/>
    <a:srgbClr val="00F9C3"/>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36" autoAdjust="0"/>
    <p:restoredTop sz="85497" autoAdjust="0"/>
  </p:normalViewPr>
  <p:slideViewPr>
    <p:cSldViewPr snapToGrid="0">
      <p:cViewPr varScale="1">
        <p:scale>
          <a:sx n="77" d="100"/>
          <a:sy n="77" d="100"/>
        </p:scale>
        <p:origin x="10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54108-0EF9-42FF-895E-7B43118D03DA}" type="datetimeFigureOut">
              <a:rPr lang="en-GB" smtClean="0"/>
              <a:t>27/11/2018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42706-67F6-44DC-8536-040C8D790D87}" type="slidenum">
              <a:rPr lang="en-GB" smtClean="0"/>
              <a:t>‹#›</a:t>
            </a:fld>
            <a:endParaRPr lang="en-GB"/>
          </a:p>
        </p:txBody>
      </p:sp>
    </p:spTree>
    <p:extLst>
      <p:ext uri="{BB962C8B-B14F-4D97-AF65-F5344CB8AC3E}">
        <p14:creationId xmlns:p14="http://schemas.microsoft.com/office/powerpoint/2010/main" val="2727860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was brought in as a solution when SAS was decommissioned a year ago</a:t>
            </a:r>
          </a:p>
          <a:p>
            <a:r>
              <a:rPr lang="en-GB" dirty="0"/>
              <a:t>5PB is how many copies of harry potter?</a:t>
            </a:r>
          </a:p>
          <a:p>
            <a:r>
              <a:rPr lang="en-GB" dirty="0"/>
              <a:t>We worked closely with RStudio to set up our deployment which is blah blah</a:t>
            </a:r>
          </a:p>
          <a:p>
            <a:endParaRPr lang="en-GB" dirty="0"/>
          </a:p>
          <a:p>
            <a:endParaRPr lang="en-GB" dirty="0"/>
          </a:p>
        </p:txBody>
      </p:sp>
      <p:sp>
        <p:nvSpPr>
          <p:cNvPr id="4" name="Slide Number Placeholder 3"/>
          <p:cNvSpPr>
            <a:spLocks noGrp="1"/>
          </p:cNvSpPr>
          <p:nvPr>
            <p:ph type="sldNum" sz="quarter" idx="10"/>
          </p:nvPr>
        </p:nvSpPr>
        <p:spPr/>
        <p:txBody>
          <a:bodyPr/>
          <a:lstStyle/>
          <a:p>
            <a:fld id="{65542706-67F6-44DC-8536-040C8D790D87}" type="slidenum">
              <a:rPr lang="en-GB" smtClean="0"/>
              <a:t>3</a:t>
            </a:fld>
            <a:endParaRPr lang="en-GB"/>
          </a:p>
        </p:txBody>
      </p:sp>
    </p:spTree>
    <p:extLst>
      <p:ext uri="{BB962C8B-B14F-4D97-AF65-F5344CB8AC3E}">
        <p14:creationId xmlns:p14="http://schemas.microsoft.com/office/powerpoint/2010/main" val="3986919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sz="1200" b="0" i="0" u="none" strike="noStrike" kern="1200" dirty="0">
                <a:solidFill>
                  <a:schemeClr val="tx1"/>
                </a:solidFill>
                <a:effectLst/>
                <a:latin typeface="+mn-lt"/>
                <a:ea typeface="+mn-ea"/>
                <a:cs typeface="+mn-cs"/>
              </a:rPr>
              <a:t>So we had this brand new, shiny and powerful tool BUT….we still had challenges</a:t>
            </a:r>
          </a:p>
          <a:p>
            <a:pPr rtl="0"/>
            <a:r>
              <a:rPr lang="en-GB" sz="1200" b="0" i="0" u="none" strike="noStrike" kern="1200" dirty="0">
                <a:solidFill>
                  <a:schemeClr val="tx1"/>
                </a:solidFill>
                <a:effectLst/>
                <a:latin typeface="+mn-lt"/>
                <a:ea typeface="+mn-ea"/>
                <a:cs typeface="+mn-cs"/>
              </a:rPr>
              <a:t>Democratisation of R through education (R for Analytics course, Intro to Machine Learning, Intro to Shiny) and creation of tools (packages)</a:t>
            </a:r>
          </a:p>
          <a:p>
            <a:pPr rtl="0"/>
            <a:r>
              <a:rPr lang="en-GB" dirty="0"/>
              <a:t>That allowed us to scale R to a team of 100+ analysts and access a data lake of over 5 Petabytes</a:t>
            </a:r>
          </a:p>
          <a:p>
            <a:pPr rtl="0"/>
            <a:r>
              <a:rPr lang="en-GB" dirty="0"/>
              <a:t>Standardised visualisation allowed us as Analytics to have a stronger brand image with our stakeholders</a:t>
            </a:r>
          </a:p>
          <a:p>
            <a:pPr rtl="0"/>
            <a:r>
              <a:rPr lang="en-GB" dirty="0"/>
              <a:t>And in the process of doing this, we brought together everyone who was using R into a community which allows for knowledge sharing and troubleshooting with almost 200 people</a:t>
            </a:r>
          </a:p>
          <a:p>
            <a:pPr rtl="0"/>
            <a:r>
              <a:rPr lang="en-GB" dirty="0"/>
              <a:t>We were able to do this all within one year – speed of implementation</a:t>
            </a:r>
            <a:br>
              <a:rPr lang="en-GB" dirty="0"/>
            </a:br>
            <a:endParaRPr lang="en-GB" dirty="0"/>
          </a:p>
        </p:txBody>
      </p:sp>
      <p:sp>
        <p:nvSpPr>
          <p:cNvPr id="4" name="Slide Number Placeholder 3"/>
          <p:cNvSpPr>
            <a:spLocks noGrp="1"/>
          </p:cNvSpPr>
          <p:nvPr>
            <p:ph type="sldNum" sz="quarter" idx="10"/>
          </p:nvPr>
        </p:nvSpPr>
        <p:spPr/>
        <p:txBody>
          <a:bodyPr/>
          <a:lstStyle/>
          <a:p>
            <a:fld id="{65542706-67F6-44DC-8536-040C8D790D87}" type="slidenum">
              <a:rPr lang="en-GB" smtClean="0"/>
              <a:t>4</a:t>
            </a:fld>
            <a:endParaRPr lang="en-GB"/>
          </a:p>
        </p:txBody>
      </p:sp>
    </p:spTree>
    <p:extLst>
      <p:ext uri="{BB962C8B-B14F-4D97-AF65-F5344CB8AC3E}">
        <p14:creationId xmlns:p14="http://schemas.microsoft.com/office/powerpoint/2010/main" val="117783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Jess:</a:t>
            </a:r>
          </a:p>
          <a:p>
            <a:r>
              <a:rPr lang="en-GB"/>
              <a:t>We’re </a:t>
            </a:r>
            <a:r>
              <a:rPr lang="en-GB" dirty="0"/>
              <a:t>launching and working on branding, developing stickers</a:t>
            </a:r>
          </a:p>
          <a:p>
            <a:endParaRPr lang="en-GB" dirty="0"/>
          </a:p>
        </p:txBody>
      </p:sp>
      <p:sp>
        <p:nvSpPr>
          <p:cNvPr id="4" name="Slide Number Placeholder 3"/>
          <p:cNvSpPr>
            <a:spLocks noGrp="1"/>
          </p:cNvSpPr>
          <p:nvPr>
            <p:ph type="sldNum" sz="quarter" idx="10"/>
          </p:nvPr>
        </p:nvSpPr>
        <p:spPr/>
        <p:txBody>
          <a:bodyPr/>
          <a:lstStyle/>
          <a:p>
            <a:fld id="{65542706-67F6-44DC-8536-040C8D790D87}" type="slidenum">
              <a:rPr lang="en-GB" smtClean="0"/>
              <a:t>7</a:t>
            </a:fld>
            <a:endParaRPr lang="en-GB"/>
          </a:p>
        </p:txBody>
      </p:sp>
    </p:spTree>
    <p:extLst>
      <p:ext uri="{BB962C8B-B14F-4D97-AF65-F5344CB8AC3E}">
        <p14:creationId xmlns:p14="http://schemas.microsoft.com/office/powerpoint/2010/main" val="2292515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2E22C517-AEC8-4F08-B30D-71C3F067F4AB}"/>
              </a:ext>
            </a:extLst>
          </p:cNvPr>
          <p:cNvSpPr/>
          <p:nvPr userDrawn="1"/>
        </p:nvSpPr>
        <p:spPr>
          <a:xfrm>
            <a:off x="1874143" y="-54319"/>
            <a:ext cx="6912392" cy="6969994"/>
          </a:xfrm>
          <a:custGeom>
            <a:avLst/>
            <a:gdLst/>
            <a:ahLst/>
            <a:cxnLst/>
            <a:rect l="0" t="0" r="0" b="0"/>
            <a:pathLst>
              <a:path w="2026080" h="2042964">
                <a:moveTo>
                  <a:pt x="1536913" y="944285"/>
                </a:moveTo>
                <a:cubicBezTo>
                  <a:pt x="1536913" y="750118"/>
                  <a:pt x="1357943" y="469844"/>
                  <a:pt x="1015197" y="469844"/>
                </a:cubicBezTo>
                <a:cubicBezTo>
                  <a:pt x="702843" y="469844"/>
                  <a:pt x="491793" y="738300"/>
                  <a:pt x="491793" y="1013509"/>
                </a:cubicBezTo>
                <a:cubicBezTo>
                  <a:pt x="491793" y="1341059"/>
                  <a:pt x="718039" y="1575746"/>
                  <a:pt x="1108059" y="1575746"/>
                </a:cubicBezTo>
                <a:lnTo>
                  <a:pt x="1844202" y="1575746"/>
                </a:lnTo>
                <a:cubicBezTo>
                  <a:pt x="1670297" y="1847579"/>
                  <a:pt x="1366385" y="2021484"/>
                  <a:pt x="1018574" y="2021484"/>
                </a:cubicBezTo>
                <a:cubicBezTo>
                  <a:pt x="468155" y="2021484"/>
                  <a:pt x="22418" y="1572370"/>
                  <a:pt x="22418" y="1021951"/>
                </a:cubicBezTo>
                <a:cubicBezTo>
                  <a:pt x="22418" y="471532"/>
                  <a:pt x="468155" y="22418"/>
                  <a:pt x="1018574" y="22418"/>
                </a:cubicBezTo>
                <a:cubicBezTo>
                  <a:pt x="1568993" y="22418"/>
                  <a:pt x="2018107" y="471532"/>
                  <a:pt x="2018107" y="1021951"/>
                </a:cubicBezTo>
                <a:cubicBezTo>
                  <a:pt x="2018107" y="1131697"/>
                  <a:pt x="1997846" y="1236378"/>
                  <a:pt x="1969144" y="1334305"/>
                </a:cubicBezTo>
                <a:lnTo>
                  <a:pt x="854799" y="1334305"/>
                </a:lnTo>
                <a:lnTo>
                  <a:pt x="854799" y="1224559"/>
                </a:lnTo>
                <a:lnTo>
                  <a:pt x="1248197" y="1212740"/>
                </a:lnTo>
                <a:cubicBezTo>
                  <a:pt x="1447428" y="1202610"/>
                  <a:pt x="1536913" y="1101306"/>
                  <a:pt x="1536913" y="944285"/>
                </a:cubicBezTo>
              </a:path>
            </a:pathLst>
          </a:custGeom>
          <a:solidFill>
            <a:schemeClr val="tx1">
              <a:alpha val="5000"/>
            </a:schemeClr>
          </a:solidFill>
          <a:ln w="16862" cap="flat">
            <a:noFill/>
            <a:prstDash val="solid"/>
            <a:miter/>
          </a:ln>
        </p:spPr>
        <p:txBody>
          <a:bodyPr/>
          <a:lstStyle/>
          <a:p>
            <a:endParaRPr lang="en-US" sz="1800"/>
          </a:p>
        </p:txBody>
      </p:sp>
      <p:cxnSp>
        <p:nvCxnSpPr>
          <p:cNvPr id="32" name="Straight Connector 31">
            <a:extLst>
              <a:ext uri="{FF2B5EF4-FFF2-40B4-BE49-F238E27FC236}">
                <a16:creationId xmlns:a16="http://schemas.microsoft.com/office/drawing/2014/main" id="{1F80FA77-DA98-4C28-8FA6-2708277B99C0}"/>
              </a:ext>
            </a:extLst>
          </p:cNvPr>
          <p:cNvCxnSpPr>
            <a:cxnSpLocks/>
          </p:cNvCxnSpPr>
          <p:nvPr/>
        </p:nvCxnSpPr>
        <p:spPr>
          <a:xfrm flipH="1">
            <a:off x="866224" y="5694132"/>
            <a:ext cx="2714033" cy="0"/>
          </a:xfrm>
          <a:prstGeom prst="line">
            <a:avLst/>
          </a:prstGeom>
          <a:ln w="14605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Text Placeholder 33">
            <a:extLst>
              <a:ext uri="{FF2B5EF4-FFF2-40B4-BE49-F238E27FC236}">
                <a16:creationId xmlns:a16="http://schemas.microsoft.com/office/drawing/2014/main" id="{BB1802DD-CBA7-47C4-895E-268CBEE69EFC}"/>
              </a:ext>
            </a:extLst>
          </p:cNvPr>
          <p:cNvSpPr>
            <a:spLocks noGrp="1"/>
          </p:cNvSpPr>
          <p:nvPr>
            <p:ph type="body" sz="quarter" idx="11"/>
          </p:nvPr>
        </p:nvSpPr>
        <p:spPr>
          <a:xfrm>
            <a:off x="866775" y="5046495"/>
            <a:ext cx="6288088" cy="568325"/>
          </a:xfrm>
          <a:prstGeom prst="rect">
            <a:avLst/>
          </a:prstGeom>
        </p:spPr>
        <p:txBody>
          <a:bodyPr lIns="0" tIns="0"/>
          <a:lstStyle>
            <a:lvl1pPr marL="0" indent="0">
              <a:buNone/>
              <a:defRPr sz="3200">
                <a:solidFill>
                  <a:schemeClr val="tx1"/>
                </a:solidFill>
              </a:defRPr>
            </a:lvl1pPr>
          </a:lstStyle>
          <a:p>
            <a:pPr lvl="0"/>
            <a:r>
              <a:rPr lang="en-US" dirty="0"/>
              <a:t>Edit Master text styles</a:t>
            </a:r>
          </a:p>
        </p:txBody>
      </p:sp>
      <p:sp>
        <p:nvSpPr>
          <p:cNvPr id="35" name="Text Placeholder 33">
            <a:extLst>
              <a:ext uri="{FF2B5EF4-FFF2-40B4-BE49-F238E27FC236}">
                <a16:creationId xmlns:a16="http://schemas.microsoft.com/office/drawing/2014/main" id="{D743968D-315F-46DC-9E14-183367573FD6}"/>
              </a:ext>
            </a:extLst>
          </p:cNvPr>
          <p:cNvSpPr>
            <a:spLocks noGrp="1"/>
          </p:cNvSpPr>
          <p:nvPr>
            <p:ph type="body" sz="quarter" idx="12"/>
          </p:nvPr>
        </p:nvSpPr>
        <p:spPr>
          <a:xfrm>
            <a:off x="866775" y="5941428"/>
            <a:ext cx="6288088" cy="568325"/>
          </a:xfrm>
          <a:prstGeom prst="rect">
            <a:avLst/>
          </a:prstGeom>
        </p:spPr>
        <p:txBody>
          <a:bodyPr lIns="0" tIns="0"/>
          <a:lstStyle>
            <a:lvl1pPr marL="0" indent="0">
              <a:buNone/>
              <a:defRPr sz="2400">
                <a:solidFill>
                  <a:schemeClr val="tx1"/>
                </a:solidFill>
              </a:defRPr>
            </a:lvl1pPr>
          </a:lstStyle>
          <a:p>
            <a:pPr lvl="0"/>
            <a:r>
              <a:rPr lang="en-US" dirty="0"/>
              <a:t>Edit Master text styles</a:t>
            </a:r>
          </a:p>
        </p:txBody>
      </p:sp>
      <p:pic>
        <p:nvPicPr>
          <p:cNvPr id="7" name="Picture 6">
            <a:extLst>
              <a:ext uri="{FF2B5EF4-FFF2-40B4-BE49-F238E27FC236}">
                <a16:creationId xmlns:a16="http://schemas.microsoft.com/office/drawing/2014/main" id="{3982E6B8-1CC3-49F7-8026-5241FD14259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064746" y="0"/>
            <a:ext cx="3653999" cy="6858000"/>
          </a:xfrm>
          <a:prstGeom prst="rect">
            <a:avLst/>
          </a:prstGeom>
        </p:spPr>
      </p:pic>
      <p:sp>
        <p:nvSpPr>
          <p:cNvPr id="3" name="Picture Placeholder 2">
            <a:extLst>
              <a:ext uri="{FF2B5EF4-FFF2-40B4-BE49-F238E27FC236}">
                <a16:creationId xmlns:a16="http://schemas.microsoft.com/office/drawing/2014/main" id="{ABAF7F8D-7ACC-4744-9B9B-38C34D6B28D4}"/>
              </a:ext>
            </a:extLst>
          </p:cNvPr>
          <p:cNvSpPr>
            <a:spLocks noGrp="1"/>
          </p:cNvSpPr>
          <p:nvPr>
            <p:ph type="pic" sz="quarter" idx="10"/>
          </p:nvPr>
        </p:nvSpPr>
        <p:spPr>
          <a:xfrm>
            <a:off x="8064501" y="0"/>
            <a:ext cx="3653999" cy="6858000"/>
          </a:xfrm>
          <a:prstGeom prst="rect">
            <a:avLst/>
          </a:prstGeom>
        </p:spPr>
        <p:txBody>
          <a:bodyPr anchor="ctr"/>
          <a:lstStyle>
            <a:lvl1pPr marL="0" indent="0" algn="ctr">
              <a:buNone/>
              <a:defRPr b="1">
                <a:solidFill>
                  <a:schemeClr val="tx1"/>
                </a:solidFill>
              </a:defRPr>
            </a:lvl1pPr>
          </a:lstStyle>
          <a:p>
            <a:endParaRPr lang="en-US" dirty="0"/>
          </a:p>
        </p:txBody>
      </p:sp>
      <p:sp>
        <p:nvSpPr>
          <p:cNvPr id="29" name="Rectangle 28">
            <a:extLst>
              <a:ext uri="{FF2B5EF4-FFF2-40B4-BE49-F238E27FC236}">
                <a16:creationId xmlns:a16="http://schemas.microsoft.com/office/drawing/2014/main" id="{282D4380-E5E9-492E-A715-C16B15E9AD7B}"/>
              </a:ext>
            </a:extLst>
          </p:cNvPr>
          <p:cNvSpPr/>
          <p:nvPr userDrawn="1"/>
        </p:nvSpPr>
        <p:spPr>
          <a:xfrm rot="5400000">
            <a:off x="8469642" y="-439580"/>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37">
            <a:extLst>
              <a:ext uri="{FF2B5EF4-FFF2-40B4-BE49-F238E27FC236}">
                <a16:creationId xmlns:a16="http://schemas.microsoft.com/office/drawing/2014/main" id="{31E7F3C2-A689-45F0-B7C6-4C2E292C3B29}"/>
              </a:ext>
            </a:extLst>
          </p:cNvPr>
          <p:cNvSpPr/>
          <p:nvPr userDrawn="1"/>
        </p:nvSpPr>
        <p:spPr>
          <a:xfrm rot="16200000">
            <a:off x="8469645" y="3490892"/>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4" name="Graphic 3">
            <a:extLst>
              <a:ext uri="{FF2B5EF4-FFF2-40B4-BE49-F238E27FC236}">
                <a16:creationId xmlns:a16="http://schemas.microsoft.com/office/drawing/2014/main" id="{E7A10E27-7658-4840-96F3-037A7F5FA802}"/>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31177" y="2496674"/>
            <a:ext cx="6610350" cy="1181100"/>
          </a:xfrm>
          <a:prstGeom prst="rect">
            <a:avLst/>
          </a:prstGeom>
        </p:spPr>
      </p:pic>
    </p:spTree>
    <p:extLst>
      <p:ext uri="{BB962C8B-B14F-4D97-AF65-F5344CB8AC3E}">
        <p14:creationId xmlns:p14="http://schemas.microsoft.com/office/powerpoint/2010/main" val="398746661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illa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6176611" cy="533704"/>
          </a:xfrm>
          <a:prstGeom prst="rect">
            <a:avLst/>
          </a:prstGeom>
        </p:spPr>
        <p:txBody>
          <a:bodyPr lIns="0" tIns="0" rIns="0" bIns="0"/>
          <a:lstStyle>
            <a:lvl1pPr>
              <a:defRPr>
                <a:solidFill>
                  <a:schemeClr val="tx1"/>
                </a:solidFill>
              </a:defRPr>
            </a:lvl1pPr>
          </a:lstStyle>
          <a:p>
            <a:r>
              <a:rPr lang="en-US" dirty="0"/>
              <a:t>Insert a title here</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4" y="502849"/>
            <a:ext cx="5453319"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6176611"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16" name="Content Placeholder 2">
            <a:extLst>
              <a:ext uri="{FF2B5EF4-FFF2-40B4-BE49-F238E27FC236}">
                <a16:creationId xmlns:a16="http://schemas.microsoft.com/office/drawing/2014/main" id="{E00E22DB-29C3-4BCF-AC9D-ED575EA078D2}"/>
              </a:ext>
            </a:extLst>
          </p:cNvPr>
          <p:cNvSpPr>
            <a:spLocks noGrp="1"/>
          </p:cNvSpPr>
          <p:nvPr>
            <p:ph idx="1"/>
          </p:nvPr>
        </p:nvSpPr>
        <p:spPr>
          <a:xfrm>
            <a:off x="845119" y="2187576"/>
            <a:ext cx="4961239" cy="4044125"/>
          </a:xfrm>
          <a:prstGeom prst="rect">
            <a:avLst/>
          </a:prstGeom>
        </p:spPr>
        <p:txBody>
          <a:bodyPr lIns="0" tIns="0" rIns="0" bIns="0"/>
          <a:lstStyle>
            <a:lvl1pPr marL="0" indent="0">
              <a:buNone/>
              <a:defRPr b="1">
                <a:solidFill>
                  <a:schemeClr val="tx1"/>
                </a:solidFill>
              </a:defRPr>
            </a:lvl1pPr>
            <a:lvl2pPr marL="457200" indent="0">
              <a:buNone/>
              <a:defRPr b="1">
                <a:solidFill>
                  <a:schemeClr val="tx1"/>
                </a:solidFill>
              </a:defRPr>
            </a:lvl2pPr>
            <a:lvl3pPr marL="914400" indent="0">
              <a:buNone/>
              <a:defRPr b="1">
                <a:solidFill>
                  <a:schemeClr val="tx1"/>
                </a:solidFill>
              </a:defRPr>
            </a:lvl3pPr>
            <a:lvl4pPr marL="1371600" indent="0">
              <a:buNone/>
              <a:defRPr b="1">
                <a:solidFill>
                  <a:schemeClr val="tx1"/>
                </a:solidFill>
              </a:defRPr>
            </a:lvl4pPr>
            <a:lvl5pPr marL="1828800" indent="0">
              <a:buNone/>
              <a:defRPr b="1">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68E9F52-86F2-4CCB-A12D-C4D419858870}"/>
              </a:ext>
            </a:extLst>
          </p:cNvPr>
          <p:cNvSpPr>
            <a:spLocks noGrp="1"/>
          </p:cNvSpPr>
          <p:nvPr>
            <p:ph idx="14"/>
          </p:nvPr>
        </p:nvSpPr>
        <p:spPr>
          <a:xfrm>
            <a:off x="6184558" y="2187576"/>
            <a:ext cx="4961239" cy="4044125"/>
          </a:xfrm>
          <a:prstGeom prst="rect">
            <a:avLst/>
          </a:prstGeom>
        </p:spPr>
        <p:txBody>
          <a:bodyPr lIns="0" tIns="0" rIns="0" bIns="0"/>
          <a:lstStyle>
            <a:lvl1pPr marL="0" indent="0">
              <a:buNone/>
              <a:defRPr b="1">
                <a:solidFill>
                  <a:schemeClr val="tx1"/>
                </a:solidFill>
              </a:defRPr>
            </a:lvl1pPr>
            <a:lvl2pPr marL="457200" indent="0">
              <a:buNone/>
              <a:defRPr b="1">
                <a:solidFill>
                  <a:schemeClr val="tx1"/>
                </a:solidFill>
              </a:defRPr>
            </a:lvl2pPr>
            <a:lvl3pPr marL="914400" indent="0">
              <a:buNone/>
              <a:defRPr b="1">
                <a:solidFill>
                  <a:schemeClr val="tx1"/>
                </a:solidFill>
              </a:defRPr>
            </a:lvl3pPr>
            <a:lvl4pPr marL="1371600" indent="0">
              <a:buNone/>
              <a:defRPr b="1">
                <a:solidFill>
                  <a:schemeClr val="tx1"/>
                </a:solidFill>
              </a:defRPr>
            </a:lvl4pPr>
            <a:lvl5pPr marL="1828800" indent="0">
              <a:buNone/>
              <a:defRPr b="1">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3493978A-4EF2-4B77-9905-8D090392AE74}"/>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sp>
        <p:nvSpPr>
          <p:cNvPr id="33" name="Rectangle 32">
            <a:extLst>
              <a:ext uri="{FF2B5EF4-FFF2-40B4-BE49-F238E27FC236}">
                <a16:creationId xmlns:a16="http://schemas.microsoft.com/office/drawing/2014/main" id="{380C46E3-3921-41CB-B183-E7B0DE712170}"/>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96DCED31-CBEC-421D-984F-85C178178FE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221051240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Pilla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6176611" cy="533704"/>
          </a:xfrm>
          <a:prstGeom prst="rect">
            <a:avLst/>
          </a:prstGeom>
        </p:spPr>
        <p:txBody>
          <a:bodyPr lIns="0" tIns="0" rIns="0" bIns="0"/>
          <a:lstStyle>
            <a:lvl1pPr>
              <a:defRPr>
                <a:solidFill>
                  <a:schemeClr val="tx1"/>
                </a:solidFill>
              </a:defRPr>
            </a:lvl1pPr>
          </a:lstStyle>
          <a:p>
            <a:r>
              <a:rPr lang="en-US" dirty="0"/>
              <a:t>Insert a title here</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4" y="502849"/>
            <a:ext cx="5453319"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6176611"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12" name="Content Placeholder 2">
            <a:extLst>
              <a:ext uri="{FF2B5EF4-FFF2-40B4-BE49-F238E27FC236}">
                <a16:creationId xmlns:a16="http://schemas.microsoft.com/office/drawing/2014/main" id="{23F4BA97-F310-4634-A78C-7EF9C1289D3A}"/>
              </a:ext>
            </a:extLst>
          </p:cNvPr>
          <p:cNvSpPr>
            <a:spLocks noGrp="1"/>
          </p:cNvSpPr>
          <p:nvPr>
            <p:ph idx="1"/>
          </p:nvPr>
        </p:nvSpPr>
        <p:spPr>
          <a:xfrm>
            <a:off x="845120" y="2187576"/>
            <a:ext cx="3301083" cy="4044125"/>
          </a:xfrm>
          <a:prstGeom prst="rect">
            <a:avLst/>
          </a:prstGeom>
        </p:spPr>
        <p:txBody>
          <a:bodyPr lIns="0" tIns="0" rIns="0" bIns="0"/>
          <a:lstStyle>
            <a:lvl1pPr marL="0" indent="0">
              <a:buNone/>
              <a:defRPr b="1">
                <a:solidFill>
                  <a:schemeClr val="tx1"/>
                </a:solidFill>
              </a:defRPr>
            </a:lvl1pPr>
            <a:lvl2pPr marL="457200" indent="0">
              <a:buNone/>
              <a:defRPr b="1">
                <a:solidFill>
                  <a:schemeClr val="tx1"/>
                </a:solidFill>
              </a:defRPr>
            </a:lvl2pPr>
            <a:lvl3pPr marL="914400" indent="0">
              <a:buNone/>
              <a:defRPr b="1">
                <a:solidFill>
                  <a:schemeClr val="tx1"/>
                </a:solidFill>
              </a:defRPr>
            </a:lvl3pPr>
            <a:lvl4pPr marL="1371600" indent="0">
              <a:buNone/>
              <a:defRPr b="1">
                <a:solidFill>
                  <a:schemeClr val="tx1"/>
                </a:solidFill>
              </a:defRPr>
            </a:lvl4pPr>
            <a:lvl5pPr marL="1828800" indent="0">
              <a:buNone/>
              <a:defRPr b="1">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0F2E1AF1-050E-48C6-8A27-34F5CA17656B}"/>
              </a:ext>
            </a:extLst>
          </p:cNvPr>
          <p:cNvSpPr>
            <a:spLocks noGrp="1"/>
          </p:cNvSpPr>
          <p:nvPr>
            <p:ph idx="14"/>
          </p:nvPr>
        </p:nvSpPr>
        <p:spPr>
          <a:xfrm>
            <a:off x="4622944" y="2187576"/>
            <a:ext cx="3301083" cy="4044125"/>
          </a:xfrm>
          <a:prstGeom prst="rect">
            <a:avLst/>
          </a:prstGeom>
        </p:spPr>
        <p:txBody>
          <a:bodyPr lIns="0" tIns="0" rIns="0" bIns="0"/>
          <a:lstStyle>
            <a:lvl1pPr marL="0" indent="0">
              <a:buNone/>
              <a:defRPr b="1">
                <a:solidFill>
                  <a:schemeClr val="tx1"/>
                </a:solidFill>
              </a:defRPr>
            </a:lvl1pPr>
            <a:lvl2pPr marL="457200" indent="0">
              <a:buNone/>
              <a:defRPr b="1">
                <a:solidFill>
                  <a:schemeClr val="tx1"/>
                </a:solidFill>
              </a:defRPr>
            </a:lvl2pPr>
            <a:lvl3pPr marL="914400" indent="0">
              <a:buNone/>
              <a:defRPr b="1">
                <a:solidFill>
                  <a:schemeClr val="tx1"/>
                </a:solidFill>
              </a:defRPr>
            </a:lvl3pPr>
            <a:lvl4pPr marL="1371600" indent="0">
              <a:buNone/>
              <a:defRPr b="1">
                <a:solidFill>
                  <a:schemeClr val="tx1"/>
                </a:solidFill>
              </a:defRPr>
            </a:lvl4pPr>
            <a:lvl5pPr marL="1828800" indent="0">
              <a:buNone/>
              <a:defRPr b="1">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6A625246-829B-4F83-BB1A-7BAC149D12BD}"/>
              </a:ext>
            </a:extLst>
          </p:cNvPr>
          <p:cNvSpPr>
            <a:spLocks noGrp="1"/>
          </p:cNvSpPr>
          <p:nvPr>
            <p:ph idx="15"/>
          </p:nvPr>
        </p:nvSpPr>
        <p:spPr>
          <a:xfrm>
            <a:off x="8400768" y="2187576"/>
            <a:ext cx="3301083" cy="4044125"/>
          </a:xfrm>
          <a:prstGeom prst="rect">
            <a:avLst/>
          </a:prstGeom>
        </p:spPr>
        <p:txBody>
          <a:bodyPr lIns="0" tIns="0" rIns="0" bIns="0"/>
          <a:lstStyle>
            <a:lvl1pPr marL="0" indent="0">
              <a:buNone/>
              <a:defRPr b="1">
                <a:solidFill>
                  <a:schemeClr val="tx1"/>
                </a:solidFill>
              </a:defRPr>
            </a:lvl1pPr>
            <a:lvl2pPr marL="457200" indent="0">
              <a:buNone/>
              <a:defRPr b="1">
                <a:solidFill>
                  <a:schemeClr val="tx1"/>
                </a:solidFill>
              </a:defRPr>
            </a:lvl2pPr>
            <a:lvl3pPr marL="914400" indent="0">
              <a:buNone/>
              <a:defRPr b="1">
                <a:solidFill>
                  <a:schemeClr val="tx1"/>
                </a:solidFill>
              </a:defRPr>
            </a:lvl3pPr>
            <a:lvl4pPr marL="1371600" indent="0">
              <a:buNone/>
              <a:defRPr b="1">
                <a:solidFill>
                  <a:schemeClr val="tx1"/>
                </a:solidFill>
              </a:defRPr>
            </a:lvl4pPr>
            <a:lvl5pPr marL="1828800" indent="0">
              <a:buNone/>
              <a:defRPr b="1">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Box 15">
            <a:extLst>
              <a:ext uri="{FF2B5EF4-FFF2-40B4-BE49-F238E27FC236}">
                <a16:creationId xmlns:a16="http://schemas.microsoft.com/office/drawing/2014/main" id="{48341418-863A-4292-9C0A-1C5DFBD35988}"/>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sp>
        <p:nvSpPr>
          <p:cNvPr id="35" name="Rectangle 34">
            <a:extLst>
              <a:ext uri="{FF2B5EF4-FFF2-40B4-BE49-F238E27FC236}">
                <a16:creationId xmlns:a16="http://schemas.microsoft.com/office/drawing/2014/main" id="{55CA75EB-317C-43DF-ABDE-1233CBF5A8DE}"/>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861EC5EA-604A-4F3A-A963-A8EC475E5F5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1874006413"/>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Intro">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CAEFCE-61B8-47E4-BBD1-DC1BED9CCB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108358" y="0"/>
            <a:ext cx="6092191" cy="6858000"/>
          </a:xfrm>
          <a:prstGeom prst="rect">
            <a:avLst/>
          </a:prstGeom>
        </p:spPr>
      </p:pic>
      <p:sp>
        <p:nvSpPr>
          <p:cNvPr id="8" name="Picture Placeholder 7">
            <a:extLst>
              <a:ext uri="{FF2B5EF4-FFF2-40B4-BE49-F238E27FC236}">
                <a16:creationId xmlns:a16="http://schemas.microsoft.com/office/drawing/2014/main" id="{301ECA4F-5AE1-4ACE-B0E1-6BA1A585BB1B}"/>
              </a:ext>
            </a:extLst>
          </p:cNvPr>
          <p:cNvSpPr>
            <a:spLocks noGrp="1"/>
          </p:cNvSpPr>
          <p:nvPr>
            <p:ph type="pic" sz="quarter" idx="15"/>
          </p:nvPr>
        </p:nvSpPr>
        <p:spPr>
          <a:xfrm>
            <a:off x="6102180" y="0"/>
            <a:ext cx="6092825" cy="6858000"/>
          </a:xfrm>
          <a:prstGeom prst="rect">
            <a:avLst/>
          </a:prstGeom>
        </p:spPr>
        <p:txBody>
          <a:bodyPr anchor="ctr"/>
          <a:lstStyle>
            <a:lvl1pPr marL="0" indent="0" algn="ctr">
              <a:buNone/>
              <a:defRPr b="1">
                <a:solidFill>
                  <a:schemeClr val="tx1"/>
                </a:solidFill>
              </a:defRPr>
            </a:lvl1pPr>
          </a:lstStyle>
          <a:p>
            <a:endParaRPr lang="en-US" dirty="0"/>
          </a:p>
          <a:p>
            <a:endParaRPr lang="en-US" dirty="0"/>
          </a:p>
          <a:p>
            <a:endParaRPr lang="en-US" dirty="0"/>
          </a:p>
          <a:p>
            <a:r>
              <a:rPr lang="en-US" dirty="0"/>
              <a:t>Click the icon</a:t>
            </a:r>
            <a:br>
              <a:rPr lang="en-US" dirty="0"/>
            </a:br>
            <a:r>
              <a:rPr lang="en-US" dirty="0"/>
              <a:t> to change the photo</a:t>
            </a:r>
          </a:p>
        </p:txBody>
      </p:sp>
      <p:sp>
        <p:nvSpPr>
          <p:cNvPr id="3" name="Content Placeholder 2">
            <a:extLst>
              <a:ext uri="{FF2B5EF4-FFF2-40B4-BE49-F238E27FC236}">
                <a16:creationId xmlns:a16="http://schemas.microsoft.com/office/drawing/2014/main" id="{AF721D31-1F44-40A9-90F6-8E7758D35624}"/>
              </a:ext>
            </a:extLst>
          </p:cNvPr>
          <p:cNvSpPr>
            <a:spLocks noGrp="1"/>
          </p:cNvSpPr>
          <p:nvPr>
            <p:ph idx="1" hasCustomPrompt="1"/>
          </p:nvPr>
        </p:nvSpPr>
        <p:spPr>
          <a:xfrm>
            <a:off x="1667879" y="2575860"/>
            <a:ext cx="2856932" cy="853140"/>
          </a:xfrm>
          <a:prstGeom prst="rect">
            <a:avLst/>
          </a:prstGeom>
        </p:spPr>
        <p:txBody>
          <a:bodyPr lIns="0" tIns="0" rIns="0" bIns="0"/>
          <a:lstStyle>
            <a:lvl1pPr marL="0" indent="0">
              <a:buNone/>
              <a:defRPr sz="4000" b="1">
                <a:solidFill>
                  <a:schemeClr val="tx1"/>
                </a:solidFill>
              </a:defRPr>
            </a:lvl1pPr>
            <a:lvl2pPr marL="457200" indent="0">
              <a:buNone/>
              <a:defRPr sz="3600" b="1"/>
            </a:lvl2pPr>
            <a:lvl3pPr marL="914400" indent="0">
              <a:buNone/>
              <a:defRPr sz="3200" b="1"/>
            </a:lvl3pPr>
            <a:lvl4pPr marL="1371600" indent="0">
              <a:buNone/>
              <a:defRPr sz="2800" b="1"/>
            </a:lvl4pPr>
            <a:lvl5pPr marL="1828800" indent="0">
              <a:buNone/>
              <a:defRPr sz="2800" b="1"/>
            </a:lvl5pPr>
          </a:lstStyle>
          <a:p>
            <a:pPr lvl="0"/>
            <a:r>
              <a:rPr lang="en-US" dirty="0"/>
              <a:t>Chapter #</a:t>
            </a:r>
          </a:p>
        </p:txBody>
      </p:sp>
      <p:sp>
        <p:nvSpPr>
          <p:cNvPr id="22" name="Rectangle 21">
            <a:extLst>
              <a:ext uri="{FF2B5EF4-FFF2-40B4-BE49-F238E27FC236}">
                <a16:creationId xmlns:a16="http://schemas.microsoft.com/office/drawing/2014/main" id="{9152530E-D810-4D6C-9BA8-F4A413779356}"/>
              </a:ext>
            </a:extLst>
          </p:cNvPr>
          <p:cNvSpPr/>
          <p:nvPr userDrawn="1"/>
        </p:nvSpPr>
        <p:spPr>
          <a:xfrm rot="5400000">
            <a:off x="7656042" y="-1608690"/>
            <a:ext cx="2928551" cy="6143371"/>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a:extLst>
              <a:ext uri="{FF2B5EF4-FFF2-40B4-BE49-F238E27FC236}">
                <a16:creationId xmlns:a16="http://schemas.microsoft.com/office/drawing/2014/main" id="{CF471E61-1FEE-4151-AE10-E4E7354A37EE}"/>
              </a:ext>
            </a:extLst>
          </p:cNvPr>
          <p:cNvSpPr/>
          <p:nvPr userDrawn="1"/>
        </p:nvSpPr>
        <p:spPr>
          <a:xfrm rot="16200000">
            <a:off x="7656045" y="2322040"/>
            <a:ext cx="2928551" cy="6143371"/>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Box 3">
            <a:extLst>
              <a:ext uri="{FF2B5EF4-FFF2-40B4-BE49-F238E27FC236}">
                <a16:creationId xmlns:a16="http://schemas.microsoft.com/office/drawing/2014/main" id="{17473173-B92D-4218-BF13-44ACCE9D811F}"/>
              </a:ext>
            </a:extLst>
          </p:cNvPr>
          <p:cNvSpPr txBox="1"/>
          <p:nvPr userDrawn="1"/>
        </p:nvSpPr>
        <p:spPr>
          <a:xfrm>
            <a:off x="3459385" y="6457355"/>
            <a:ext cx="3917092" cy="200055"/>
          </a:xfrm>
          <a:prstGeom prst="rect">
            <a:avLst/>
          </a:prstGeom>
          <a:noFill/>
        </p:spPr>
        <p:txBody>
          <a:bodyPr wrap="square" rtlCol="0">
            <a:spAutoFit/>
          </a:bodyPr>
          <a:lstStyle/>
          <a:p>
            <a:pPr marL="0" algn="l"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cxnSp>
        <p:nvCxnSpPr>
          <p:cNvPr id="14" name="Straight Connector 13">
            <a:extLst>
              <a:ext uri="{FF2B5EF4-FFF2-40B4-BE49-F238E27FC236}">
                <a16:creationId xmlns:a16="http://schemas.microsoft.com/office/drawing/2014/main" id="{645A1063-BCB1-4D6F-ACB6-DE7C07C6360E}"/>
              </a:ext>
            </a:extLst>
          </p:cNvPr>
          <p:cNvCxnSpPr>
            <a:cxnSpLocks/>
          </p:cNvCxnSpPr>
          <p:nvPr/>
        </p:nvCxnSpPr>
        <p:spPr>
          <a:xfrm flipH="1">
            <a:off x="1686669" y="3456311"/>
            <a:ext cx="2355299" cy="0"/>
          </a:xfrm>
          <a:prstGeom prst="line">
            <a:avLst/>
          </a:prstGeom>
          <a:ln w="14605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9415D8D3-A0B6-4235-A766-72918FF2EBF0}"/>
              </a:ext>
            </a:extLst>
          </p:cNvPr>
          <p:cNvSpPr>
            <a:spLocks noGrp="1"/>
          </p:cNvSpPr>
          <p:nvPr>
            <p:ph idx="14" hasCustomPrompt="1"/>
          </p:nvPr>
        </p:nvSpPr>
        <p:spPr>
          <a:xfrm>
            <a:off x="1667879" y="3827181"/>
            <a:ext cx="2856932" cy="779453"/>
          </a:xfrm>
          <a:prstGeom prst="rect">
            <a:avLst/>
          </a:prstGeom>
        </p:spPr>
        <p:txBody>
          <a:bodyPr lIns="0" tIns="0" rIns="0" bIns="0"/>
          <a:lstStyle>
            <a:lvl1pPr marL="0" indent="0">
              <a:buNone/>
              <a:defRPr sz="2400" b="0">
                <a:solidFill>
                  <a:schemeClr val="tx1"/>
                </a:solidFill>
              </a:defRPr>
            </a:lvl1pPr>
            <a:lvl2pPr marL="457200" indent="0">
              <a:buNone/>
              <a:defRPr sz="3600" b="1"/>
            </a:lvl2pPr>
            <a:lvl3pPr marL="914400" indent="0">
              <a:buNone/>
              <a:defRPr sz="3200" b="1"/>
            </a:lvl3pPr>
            <a:lvl4pPr marL="1371600" indent="0">
              <a:buNone/>
              <a:defRPr sz="2800" b="1"/>
            </a:lvl4pPr>
            <a:lvl5pPr marL="1828800" indent="0">
              <a:buNone/>
              <a:defRPr sz="2800" b="1"/>
            </a:lvl5pPr>
          </a:lstStyle>
          <a:p>
            <a:pPr lvl="0"/>
            <a:r>
              <a:rPr lang="en-US" dirty="0"/>
              <a:t>Chapter title</a:t>
            </a:r>
          </a:p>
        </p:txBody>
      </p:sp>
      <p:sp>
        <p:nvSpPr>
          <p:cNvPr id="33" name="Rectangle 32">
            <a:extLst>
              <a:ext uri="{FF2B5EF4-FFF2-40B4-BE49-F238E27FC236}">
                <a16:creationId xmlns:a16="http://schemas.microsoft.com/office/drawing/2014/main" id="{93F10333-04DC-48C6-B1AD-A26975524EBC}"/>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55CFF97E-A08E-4E75-9863-B7C4578D3C9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57109391"/>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10515600" cy="533704"/>
          </a:xfrm>
          <a:prstGeom prst="rect">
            <a:avLst/>
          </a:prstGeom>
        </p:spPr>
        <p:txBody>
          <a:bodyPr lIns="0" tIns="0" rIns="0" bIns="0"/>
          <a:lstStyle>
            <a:lvl1pPr>
              <a:defRPr>
                <a:solidFill>
                  <a:schemeClr val="tx1"/>
                </a:solidFill>
              </a:defRPr>
            </a:lvl1pPr>
          </a:lstStyle>
          <a:p>
            <a:r>
              <a:rPr lang="en-US" dirty="0"/>
              <a:t>Insert a title here</a:t>
            </a:r>
          </a:p>
        </p:txBody>
      </p:sp>
      <p:sp>
        <p:nvSpPr>
          <p:cNvPr id="3" name="Content Placeholder 2">
            <a:extLst>
              <a:ext uri="{FF2B5EF4-FFF2-40B4-BE49-F238E27FC236}">
                <a16:creationId xmlns:a16="http://schemas.microsoft.com/office/drawing/2014/main" id="{AF721D31-1F44-40A9-90F6-8E7758D35624}"/>
              </a:ext>
            </a:extLst>
          </p:cNvPr>
          <p:cNvSpPr>
            <a:spLocks noGrp="1"/>
          </p:cNvSpPr>
          <p:nvPr>
            <p:ph idx="1" hasCustomPrompt="1"/>
          </p:nvPr>
        </p:nvSpPr>
        <p:spPr>
          <a:xfrm>
            <a:off x="729050" y="4726888"/>
            <a:ext cx="1994469" cy="1371173"/>
          </a:xfrm>
          <a:prstGeom prst="rect">
            <a:avLst/>
          </a:prstGeom>
        </p:spPr>
        <p:txBody>
          <a:bodyPr lIns="0" tIns="0" rIns="0" bIns="0"/>
          <a:lstStyle>
            <a:lvl1pPr marL="0" indent="0" algn="r">
              <a:lnSpc>
                <a:spcPct val="150000"/>
              </a:lnSpc>
              <a:buNone/>
              <a:defRPr sz="1200" b="1">
                <a:solidFill>
                  <a:schemeClr val="tx1"/>
                </a:solidFill>
              </a:defRPr>
            </a:lvl1pPr>
            <a:lvl2pPr marL="457200" indent="0" algn="r">
              <a:lnSpc>
                <a:spcPct val="150000"/>
              </a:lnSpc>
              <a:buNone/>
              <a:defRPr sz="1200" b="1"/>
            </a:lvl2pPr>
            <a:lvl3pPr algn="r">
              <a:defRPr b="1"/>
            </a:lvl3pPr>
            <a:lvl4pPr algn="r">
              <a:defRPr b="1"/>
            </a:lvl4pPr>
            <a:lvl5pPr algn="r">
              <a:defRPr b="1"/>
            </a:lvl5pPr>
          </a:lstStyle>
          <a:p>
            <a:pPr lvl="0"/>
            <a:r>
              <a:rPr lang="en-US" dirty="0"/>
              <a:t>We will think through the lens of the customers we seek to attract and retain.</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3" y="502849"/>
            <a:ext cx="7675563"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7675563"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4" name="TextBox 3">
            <a:extLst>
              <a:ext uri="{FF2B5EF4-FFF2-40B4-BE49-F238E27FC236}">
                <a16:creationId xmlns:a16="http://schemas.microsoft.com/office/drawing/2014/main" id="{17473173-B92D-4218-BF13-44ACCE9D811F}"/>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pic>
        <p:nvPicPr>
          <p:cNvPr id="11" name="Picture 10">
            <a:extLst>
              <a:ext uri="{FF2B5EF4-FFF2-40B4-BE49-F238E27FC236}">
                <a16:creationId xmlns:a16="http://schemas.microsoft.com/office/drawing/2014/main" id="{EC796BAB-8413-4A31-AC49-D4D76BBB2A4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425479"/>
            <a:ext cx="12192001" cy="1696768"/>
          </a:xfrm>
          <a:prstGeom prst="rect">
            <a:avLst/>
          </a:prstGeom>
        </p:spPr>
      </p:pic>
      <p:sp>
        <p:nvSpPr>
          <p:cNvPr id="14" name="Content Placeholder 2">
            <a:extLst>
              <a:ext uri="{FF2B5EF4-FFF2-40B4-BE49-F238E27FC236}">
                <a16:creationId xmlns:a16="http://schemas.microsoft.com/office/drawing/2014/main" id="{8F63645D-B8E5-4904-B57F-B2A47D45FF2F}"/>
              </a:ext>
            </a:extLst>
          </p:cNvPr>
          <p:cNvSpPr>
            <a:spLocks noGrp="1"/>
          </p:cNvSpPr>
          <p:nvPr>
            <p:ph idx="14" hasCustomPrompt="1"/>
          </p:nvPr>
        </p:nvSpPr>
        <p:spPr>
          <a:xfrm>
            <a:off x="3182126" y="4726888"/>
            <a:ext cx="7549719" cy="1371173"/>
          </a:xfrm>
          <a:prstGeom prst="rect">
            <a:avLst/>
          </a:prstGeom>
        </p:spPr>
        <p:txBody>
          <a:bodyPr lIns="0" tIns="0" rIns="0" bIns="0"/>
          <a:lstStyle>
            <a:lvl1pPr marL="0" indent="0" algn="l">
              <a:lnSpc>
                <a:spcPct val="150000"/>
              </a:lnSpc>
              <a:buNone/>
              <a:defRPr sz="1200" b="0">
                <a:solidFill>
                  <a:schemeClr val="tx1"/>
                </a:solidFill>
              </a:defRPr>
            </a:lvl1pPr>
            <a:lvl2pPr marL="457200" indent="0" algn="r">
              <a:lnSpc>
                <a:spcPct val="150000"/>
              </a:lnSpc>
              <a:buNone/>
              <a:defRPr sz="1200" b="1"/>
            </a:lvl2pPr>
            <a:lvl3pPr algn="r">
              <a:defRPr b="1"/>
            </a:lvl3pPr>
            <a:lvl4pPr algn="r">
              <a:defRPr b="1"/>
            </a:lvl4pPr>
            <a:lvl5pPr algn="r">
              <a:defRPr b="1"/>
            </a:lvl5pPr>
          </a:lstStyle>
          <a:p>
            <a:pPr>
              <a:lnSpc>
                <a:spcPct val="150000"/>
              </a:lnSpc>
            </a:pPr>
            <a:r>
              <a:rPr lang="en-US" sz="1200" dirty="0">
                <a:solidFill>
                  <a:schemeClr val="bg1"/>
                </a:solidFill>
                <a:latin typeface="Century Gothic" panose="020B0502020202020204" pitchFamily="34" charset="0"/>
              </a:rPr>
              <a:t>We will think through the lens of the customers we seek to attract, retain and engage.  We will strive to reach them with our brands wherever they are. We will innovate to deliver products, services and experiences that will compel them to choose our brands the first time, to enthusiastically return to us directly again and again and inspire them to tell their friends and colleagues to do the same. (Building Demand Side Reach, Loyalty and Engagement)</a:t>
            </a:r>
          </a:p>
        </p:txBody>
      </p:sp>
      <p:sp>
        <p:nvSpPr>
          <p:cNvPr id="6" name="Picture Placeholder 5">
            <a:extLst>
              <a:ext uri="{FF2B5EF4-FFF2-40B4-BE49-F238E27FC236}">
                <a16:creationId xmlns:a16="http://schemas.microsoft.com/office/drawing/2014/main" id="{CFF7A0C4-FC29-4F12-BAD5-82F8CF33033B}"/>
              </a:ext>
            </a:extLst>
          </p:cNvPr>
          <p:cNvSpPr>
            <a:spLocks noGrp="1"/>
          </p:cNvSpPr>
          <p:nvPr>
            <p:ph type="pic" sz="quarter" idx="15"/>
          </p:nvPr>
        </p:nvSpPr>
        <p:spPr>
          <a:xfrm>
            <a:off x="0" y="2422527"/>
            <a:ext cx="12192000" cy="1692275"/>
          </a:xfrm>
          <a:prstGeom prst="rect">
            <a:avLst/>
          </a:prstGeom>
        </p:spPr>
        <p:txBody>
          <a:bodyPr anchor="ctr"/>
          <a:lstStyle>
            <a:lvl1pPr marL="0" indent="0" algn="ctr">
              <a:buNone/>
              <a:defRPr sz="2400" b="1">
                <a:solidFill>
                  <a:schemeClr val="tx1"/>
                </a:solidFill>
              </a:defRPr>
            </a:lvl1pPr>
          </a:lstStyle>
          <a:p>
            <a:endParaRPr lang="en-US"/>
          </a:p>
        </p:txBody>
      </p:sp>
      <p:sp>
        <p:nvSpPr>
          <p:cNvPr id="18" name="Rectangle 17">
            <a:extLst>
              <a:ext uri="{FF2B5EF4-FFF2-40B4-BE49-F238E27FC236}">
                <a16:creationId xmlns:a16="http://schemas.microsoft.com/office/drawing/2014/main" id="{583A845D-3A25-4CB5-BAAC-31B3E8C7174F}"/>
              </a:ext>
            </a:extLst>
          </p:cNvPr>
          <p:cNvSpPr/>
          <p:nvPr userDrawn="1"/>
        </p:nvSpPr>
        <p:spPr>
          <a:xfrm>
            <a:off x="2" y="2342356"/>
            <a:ext cx="2928551" cy="1926905"/>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a:extLst>
              <a:ext uri="{FF2B5EF4-FFF2-40B4-BE49-F238E27FC236}">
                <a16:creationId xmlns:a16="http://schemas.microsoft.com/office/drawing/2014/main" id="{13B1E735-0546-43B2-B315-CAA314D5BC9F}"/>
              </a:ext>
            </a:extLst>
          </p:cNvPr>
          <p:cNvSpPr/>
          <p:nvPr userDrawn="1"/>
        </p:nvSpPr>
        <p:spPr>
          <a:xfrm rot="10800000">
            <a:off x="9294559" y="2291115"/>
            <a:ext cx="2928551" cy="1926905"/>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36">
            <a:extLst>
              <a:ext uri="{FF2B5EF4-FFF2-40B4-BE49-F238E27FC236}">
                <a16:creationId xmlns:a16="http://schemas.microsoft.com/office/drawing/2014/main" id="{DD159317-5FB6-4310-A764-C9EA94B6332B}"/>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F9F3F204-5F99-4FE1-B5F3-DBBB5E41BB3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397160921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83D92A16-A41F-4492-9BC0-7E9F58FE81D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676402"/>
            <a:ext cx="12180437" cy="1783195"/>
          </a:xfrm>
          <a:prstGeom prst="rect">
            <a:avLst/>
          </a:prstGeom>
        </p:spPr>
      </p:pic>
      <p:pic>
        <p:nvPicPr>
          <p:cNvPr id="31" name="Picture 30">
            <a:extLst>
              <a:ext uri="{FF2B5EF4-FFF2-40B4-BE49-F238E27FC236}">
                <a16:creationId xmlns:a16="http://schemas.microsoft.com/office/drawing/2014/main" id="{B24512A3-C87D-4242-A4E3-361D108C2F2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3459597"/>
            <a:ext cx="12180437" cy="1783195"/>
          </a:xfrm>
          <a:prstGeom prst="rect">
            <a:avLst/>
          </a:prstGeom>
        </p:spPr>
      </p:pic>
      <p:sp>
        <p:nvSpPr>
          <p:cNvPr id="4" name="Picture Placeholder 3">
            <a:extLst>
              <a:ext uri="{FF2B5EF4-FFF2-40B4-BE49-F238E27FC236}">
                <a16:creationId xmlns:a16="http://schemas.microsoft.com/office/drawing/2014/main" id="{A34F615E-FA6C-4ADE-9D56-E7D7BCFB7E91}"/>
              </a:ext>
            </a:extLst>
          </p:cNvPr>
          <p:cNvSpPr>
            <a:spLocks noGrp="1"/>
          </p:cNvSpPr>
          <p:nvPr>
            <p:ph type="pic" sz="quarter" idx="10"/>
          </p:nvPr>
        </p:nvSpPr>
        <p:spPr>
          <a:xfrm>
            <a:off x="-2" y="1674236"/>
            <a:ext cx="12192000" cy="1787525"/>
          </a:xfrm>
          <a:prstGeom prst="rect">
            <a:avLst/>
          </a:prstGeom>
        </p:spPr>
        <p:txBody>
          <a:bodyPr anchor="ctr"/>
          <a:lstStyle>
            <a:lvl1pPr marL="0" indent="0" algn="ctr">
              <a:buNone/>
              <a:defRPr b="1"/>
            </a:lvl1pPr>
          </a:lstStyle>
          <a:p>
            <a:endParaRPr lang="en-US" dirty="0"/>
          </a:p>
        </p:txBody>
      </p:sp>
      <p:sp>
        <p:nvSpPr>
          <p:cNvPr id="55" name="Picture Placeholder 3">
            <a:extLst>
              <a:ext uri="{FF2B5EF4-FFF2-40B4-BE49-F238E27FC236}">
                <a16:creationId xmlns:a16="http://schemas.microsoft.com/office/drawing/2014/main" id="{05D8C28F-02E1-4AEE-8280-7E7DA7063EA9}"/>
              </a:ext>
            </a:extLst>
          </p:cNvPr>
          <p:cNvSpPr>
            <a:spLocks noGrp="1"/>
          </p:cNvSpPr>
          <p:nvPr>
            <p:ph type="pic" sz="quarter" idx="11"/>
          </p:nvPr>
        </p:nvSpPr>
        <p:spPr>
          <a:xfrm>
            <a:off x="0" y="3467105"/>
            <a:ext cx="12192000" cy="1787525"/>
          </a:xfrm>
          <a:prstGeom prst="rect">
            <a:avLst/>
          </a:prstGeom>
        </p:spPr>
        <p:txBody>
          <a:bodyPr anchor="ctr"/>
          <a:lstStyle>
            <a:lvl1pPr marL="0" indent="0" algn="ctr">
              <a:buNone/>
              <a:defRPr b="1"/>
            </a:lvl1pPr>
          </a:lstStyle>
          <a:p>
            <a:endParaRPr lang="en-US" dirty="0"/>
          </a:p>
        </p:txBody>
      </p:sp>
      <p:sp>
        <p:nvSpPr>
          <p:cNvPr id="56" name="Rectangle 55">
            <a:extLst>
              <a:ext uri="{FF2B5EF4-FFF2-40B4-BE49-F238E27FC236}">
                <a16:creationId xmlns:a16="http://schemas.microsoft.com/office/drawing/2014/main" id="{9C460446-187B-47B0-BF1A-7E3DABA28357}"/>
              </a:ext>
            </a:extLst>
          </p:cNvPr>
          <p:cNvSpPr/>
          <p:nvPr userDrawn="1"/>
        </p:nvSpPr>
        <p:spPr>
          <a:xfrm>
            <a:off x="2" y="1603372"/>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7" name="Rectangle 56">
            <a:extLst>
              <a:ext uri="{FF2B5EF4-FFF2-40B4-BE49-F238E27FC236}">
                <a16:creationId xmlns:a16="http://schemas.microsoft.com/office/drawing/2014/main" id="{C7B3EE69-586A-42F3-889F-BCAAE69FB76B}"/>
              </a:ext>
            </a:extLst>
          </p:cNvPr>
          <p:cNvSpPr/>
          <p:nvPr userDrawn="1"/>
        </p:nvSpPr>
        <p:spPr>
          <a:xfrm rot="10800000">
            <a:off x="9294562" y="1552132"/>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9" name="TextBox 28">
            <a:extLst>
              <a:ext uri="{FF2B5EF4-FFF2-40B4-BE49-F238E27FC236}">
                <a16:creationId xmlns:a16="http://schemas.microsoft.com/office/drawing/2014/main" id="{78097413-7703-42B5-BA7D-0D6489CA557F}"/>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pic>
        <p:nvPicPr>
          <p:cNvPr id="9" name="Graphic 8">
            <a:extLst>
              <a:ext uri="{FF2B5EF4-FFF2-40B4-BE49-F238E27FC236}">
                <a16:creationId xmlns:a16="http://schemas.microsoft.com/office/drawing/2014/main" id="{FD2CFD45-638F-4A57-A664-CF8A071158BD}"/>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1113" y="616908"/>
            <a:ext cx="6610350" cy="1181100"/>
          </a:xfrm>
          <a:prstGeom prst="rect">
            <a:avLst/>
          </a:prstGeom>
        </p:spPr>
      </p:pic>
    </p:spTree>
    <p:extLst>
      <p:ext uri="{BB962C8B-B14F-4D97-AF65-F5344CB8AC3E}">
        <p14:creationId xmlns:p14="http://schemas.microsoft.com/office/powerpoint/2010/main" val="2787926459"/>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791747-E7E5-4E40-A1D4-674AB52FE833}"/>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sp>
        <p:nvSpPr>
          <p:cNvPr id="21" name="Rectangle 20">
            <a:extLst>
              <a:ext uri="{FF2B5EF4-FFF2-40B4-BE49-F238E27FC236}">
                <a16:creationId xmlns:a16="http://schemas.microsoft.com/office/drawing/2014/main" id="{7FF3C5DF-DCEE-47D8-B71F-52DEC2D6A4F7}"/>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19B777F5-F61C-44F0-94A9-729E235913B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1344571928"/>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Slide">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25FAFE6-6905-48AD-90B1-D90819B9A925}"/>
              </a:ext>
            </a:extLst>
          </p:cNvPr>
          <p:cNvSpPr/>
          <p:nvPr userDrawn="1"/>
        </p:nvSpPr>
        <p:spPr>
          <a:xfrm>
            <a:off x="5250196" y="-111994"/>
            <a:ext cx="6912392" cy="6969994"/>
          </a:xfrm>
          <a:custGeom>
            <a:avLst/>
            <a:gdLst/>
            <a:ahLst/>
            <a:cxnLst/>
            <a:rect l="0" t="0" r="0" b="0"/>
            <a:pathLst>
              <a:path w="2026080" h="2042964">
                <a:moveTo>
                  <a:pt x="1536913" y="944285"/>
                </a:moveTo>
                <a:cubicBezTo>
                  <a:pt x="1536913" y="750118"/>
                  <a:pt x="1357943" y="469844"/>
                  <a:pt x="1015197" y="469844"/>
                </a:cubicBezTo>
                <a:cubicBezTo>
                  <a:pt x="702843" y="469844"/>
                  <a:pt x="491793" y="738300"/>
                  <a:pt x="491793" y="1013509"/>
                </a:cubicBezTo>
                <a:cubicBezTo>
                  <a:pt x="491793" y="1341059"/>
                  <a:pt x="718039" y="1575746"/>
                  <a:pt x="1108059" y="1575746"/>
                </a:cubicBezTo>
                <a:lnTo>
                  <a:pt x="1844202" y="1575746"/>
                </a:lnTo>
                <a:cubicBezTo>
                  <a:pt x="1670297" y="1847579"/>
                  <a:pt x="1366385" y="2021484"/>
                  <a:pt x="1018574" y="2021484"/>
                </a:cubicBezTo>
                <a:cubicBezTo>
                  <a:pt x="468155" y="2021484"/>
                  <a:pt x="22418" y="1572370"/>
                  <a:pt x="22418" y="1021951"/>
                </a:cubicBezTo>
                <a:cubicBezTo>
                  <a:pt x="22418" y="471532"/>
                  <a:pt x="468155" y="22418"/>
                  <a:pt x="1018574" y="22418"/>
                </a:cubicBezTo>
                <a:cubicBezTo>
                  <a:pt x="1568993" y="22418"/>
                  <a:pt x="2018107" y="471532"/>
                  <a:pt x="2018107" y="1021951"/>
                </a:cubicBezTo>
                <a:cubicBezTo>
                  <a:pt x="2018107" y="1131697"/>
                  <a:pt x="1997846" y="1236378"/>
                  <a:pt x="1969144" y="1334305"/>
                </a:cubicBezTo>
                <a:lnTo>
                  <a:pt x="854799" y="1334305"/>
                </a:lnTo>
                <a:lnTo>
                  <a:pt x="854799" y="1224559"/>
                </a:lnTo>
                <a:lnTo>
                  <a:pt x="1248197" y="1212740"/>
                </a:lnTo>
                <a:cubicBezTo>
                  <a:pt x="1447428" y="1202610"/>
                  <a:pt x="1536913" y="1101306"/>
                  <a:pt x="1536913" y="944285"/>
                </a:cubicBezTo>
              </a:path>
            </a:pathLst>
          </a:custGeom>
          <a:solidFill>
            <a:schemeClr val="tx1">
              <a:alpha val="5000"/>
            </a:schemeClr>
          </a:solidFill>
          <a:ln w="16862" cap="flat">
            <a:noFill/>
            <a:prstDash val="solid"/>
            <a:miter/>
          </a:ln>
        </p:spPr>
        <p:txBody>
          <a:bodyPr/>
          <a:lstStyle/>
          <a:p>
            <a:endParaRPr lang="en-US" sz="1800"/>
          </a:p>
        </p:txBody>
      </p:sp>
      <p:sp>
        <p:nvSpPr>
          <p:cNvPr id="23" name="TextBox 22">
            <a:extLst>
              <a:ext uri="{FF2B5EF4-FFF2-40B4-BE49-F238E27FC236}">
                <a16:creationId xmlns:a16="http://schemas.microsoft.com/office/drawing/2014/main" id="{A2F1C190-55ED-47E9-9D2D-D927D0B4A809}"/>
              </a:ext>
            </a:extLst>
          </p:cNvPr>
          <p:cNvSpPr txBox="1"/>
          <p:nvPr userDrawn="1"/>
        </p:nvSpPr>
        <p:spPr>
          <a:xfrm>
            <a:off x="1742917" y="6471539"/>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bg1"/>
                </a:solidFill>
                <a:latin typeface="Century Gothic" panose="020B0502020202020204" pitchFamily="34" charset="0"/>
                <a:ea typeface="+mn-ea"/>
                <a:cs typeface="+mn-cs"/>
              </a:rPr>
              <a:t>Expedia Group Proprietary and Confidential</a:t>
            </a:r>
          </a:p>
        </p:txBody>
      </p:sp>
      <p:sp>
        <p:nvSpPr>
          <p:cNvPr id="22" name="Rectangle 21">
            <a:extLst>
              <a:ext uri="{FF2B5EF4-FFF2-40B4-BE49-F238E27FC236}">
                <a16:creationId xmlns:a16="http://schemas.microsoft.com/office/drawing/2014/main" id="{D1FBB009-781D-4DD8-8E54-00A884AABD6D}"/>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0" name="Graphic 39">
            <a:extLst>
              <a:ext uri="{FF2B5EF4-FFF2-40B4-BE49-F238E27FC236}">
                <a16:creationId xmlns:a16="http://schemas.microsoft.com/office/drawing/2014/main" id="{34375ED0-4A2A-4723-8795-AB631D0E5E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5574" y="6461500"/>
            <a:ext cx="1539563" cy="275080"/>
          </a:xfrm>
          <a:prstGeom prst="rect">
            <a:avLst/>
          </a:prstGeom>
        </p:spPr>
      </p:pic>
      <p:sp>
        <p:nvSpPr>
          <p:cNvPr id="41" name="TextBox 40">
            <a:extLst>
              <a:ext uri="{FF2B5EF4-FFF2-40B4-BE49-F238E27FC236}">
                <a16:creationId xmlns:a16="http://schemas.microsoft.com/office/drawing/2014/main" id="{E96B249B-3B04-47BE-A8FC-4A1E7EE2F901}"/>
              </a:ext>
            </a:extLst>
          </p:cNvPr>
          <p:cNvSpPr txBox="1"/>
          <p:nvPr userDrawn="1"/>
        </p:nvSpPr>
        <p:spPr>
          <a:xfrm>
            <a:off x="1812810" y="6490124"/>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pic>
        <p:nvPicPr>
          <p:cNvPr id="4" name="Picture 3">
            <a:extLst>
              <a:ext uri="{FF2B5EF4-FFF2-40B4-BE49-F238E27FC236}">
                <a16:creationId xmlns:a16="http://schemas.microsoft.com/office/drawing/2014/main" id="{2EDE99EA-AE32-424B-A8E0-2FD16AFA235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383527" y="197442"/>
            <a:ext cx="7424943" cy="5919228"/>
          </a:xfrm>
          <a:prstGeom prst="rect">
            <a:avLst/>
          </a:prstGeom>
        </p:spPr>
      </p:pic>
    </p:spTree>
    <p:extLst>
      <p:ext uri="{BB962C8B-B14F-4D97-AF65-F5344CB8AC3E}">
        <p14:creationId xmlns:p14="http://schemas.microsoft.com/office/powerpoint/2010/main" val="279135060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10515600" cy="533704"/>
          </a:xfrm>
          <a:prstGeom prst="rect">
            <a:avLst/>
          </a:prstGeom>
        </p:spPr>
        <p:txBody>
          <a:bodyPr lIns="0" tIns="0" rIns="0" bIns="0"/>
          <a:lstStyle>
            <a:lvl1pPr>
              <a:defRPr>
                <a:solidFill>
                  <a:schemeClr val="tx1"/>
                </a:solidFill>
              </a:defRPr>
            </a:lvl1pPr>
          </a:lstStyle>
          <a:p>
            <a:r>
              <a:rPr lang="en-US" dirty="0"/>
              <a:t>Insert a title here</a:t>
            </a:r>
          </a:p>
        </p:txBody>
      </p:sp>
      <p:sp>
        <p:nvSpPr>
          <p:cNvPr id="3" name="Content Placeholder 2">
            <a:extLst>
              <a:ext uri="{FF2B5EF4-FFF2-40B4-BE49-F238E27FC236}">
                <a16:creationId xmlns:a16="http://schemas.microsoft.com/office/drawing/2014/main" id="{AF721D31-1F44-40A9-90F6-8E7758D35624}"/>
              </a:ext>
            </a:extLst>
          </p:cNvPr>
          <p:cNvSpPr>
            <a:spLocks noGrp="1"/>
          </p:cNvSpPr>
          <p:nvPr>
            <p:ph idx="1"/>
          </p:nvPr>
        </p:nvSpPr>
        <p:spPr>
          <a:xfrm>
            <a:off x="845119" y="2187576"/>
            <a:ext cx="10515600" cy="4044125"/>
          </a:xfrm>
          <a:prstGeom prst="rect">
            <a:avLst/>
          </a:prstGeom>
        </p:spPr>
        <p:txBody>
          <a:bodyPr lIns="0" tIns="0" rIns="0" bIns="0"/>
          <a:lstStyle>
            <a:lvl1pPr>
              <a:defRPr b="1">
                <a:solidFill>
                  <a:schemeClr val="tx1"/>
                </a:solidFill>
              </a:defRPr>
            </a:lvl1pPr>
            <a:lvl2pPr>
              <a:defRPr b="1">
                <a:solidFill>
                  <a:schemeClr val="tx1"/>
                </a:solidFill>
              </a:defRPr>
            </a:lvl2pPr>
            <a:lvl3pPr>
              <a:defRPr b="1">
                <a:solidFill>
                  <a:schemeClr val="tx1"/>
                </a:solidFill>
              </a:defRPr>
            </a:lvl3pPr>
            <a:lvl4pPr>
              <a:defRPr b="1">
                <a:solidFill>
                  <a:schemeClr val="tx1"/>
                </a:solidFill>
              </a:defRPr>
            </a:lvl4pPr>
            <a:lvl5pPr>
              <a:defRPr b="1">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3" y="502849"/>
            <a:ext cx="7675563"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7675563"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11" name="TextBox 10">
            <a:extLst>
              <a:ext uri="{FF2B5EF4-FFF2-40B4-BE49-F238E27FC236}">
                <a16:creationId xmlns:a16="http://schemas.microsoft.com/office/drawing/2014/main" id="{8A48C77B-AD56-480A-A425-987F55C3EB65}"/>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sp>
        <p:nvSpPr>
          <p:cNvPr id="31" name="Rectangle 30">
            <a:extLst>
              <a:ext uri="{FF2B5EF4-FFF2-40B4-BE49-F238E27FC236}">
                <a16:creationId xmlns:a16="http://schemas.microsoft.com/office/drawing/2014/main" id="{725994A0-0F20-4908-80CF-95BD53458341}"/>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2" name="Graphic 31">
            <a:extLst>
              <a:ext uri="{FF2B5EF4-FFF2-40B4-BE49-F238E27FC236}">
                <a16:creationId xmlns:a16="http://schemas.microsoft.com/office/drawing/2014/main" id="{3D4002DB-84FA-495D-85B3-04FD6188E1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395107931"/>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10515600" cy="533704"/>
          </a:xfrm>
          <a:prstGeom prst="rect">
            <a:avLst/>
          </a:prstGeom>
        </p:spPr>
        <p:txBody>
          <a:bodyPr lIns="0" tIns="0" rIns="0" bIns="0"/>
          <a:lstStyle>
            <a:lvl1pPr>
              <a:defRPr>
                <a:solidFill>
                  <a:schemeClr val="tx1"/>
                </a:solidFill>
              </a:defRPr>
            </a:lvl1pPr>
          </a:lstStyle>
          <a:p>
            <a:r>
              <a:rPr lang="en-US" dirty="0"/>
              <a:t>Insert a title here</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3" y="502849"/>
            <a:ext cx="7675563"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7675563"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11" name="Chart Placeholder 4">
            <a:extLst>
              <a:ext uri="{FF2B5EF4-FFF2-40B4-BE49-F238E27FC236}">
                <a16:creationId xmlns:a16="http://schemas.microsoft.com/office/drawing/2014/main" id="{F9F08576-0369-4E2C-A0A0-9D8868516971}"/>
              </a:ext>
            </a:extLst>
          </p:cNvPr>
          <p:cNvSpPr>
            <a:spLocks noGrp="1"/>
          </p:cNvSpPr>
          <p:nvPr>
            <p:ph type="chart" sz="quarter" idx="16"/>
          </p:nvPr>
        </p:nvSpPr>
        <p:spPr>
          <a:xfrm>
            <a:off x="823494" y="2378075"/>
            <a:ext cx="10515599" cy="3856038"/>
          </a:xfrm>
          <a:prstGeom prst="rect">
            <a:avLst/>
          </a:prstGeom>
        </p:spPr>
        <p:txBody>
          <a:bodyPr/>
          <a:lstStyle>
            <a:lvl1pPr marL="0" indent="0">
              <a:buNone/>
              <a:defRPr b="1">
                <a:solidFill>
                  <a:schemeClr val="tx1"/>
                </a:solidFill>
              </a:defRPr>
            </a:lvl1pPr>
          </a:lstStyle>
          <a:p>
            <a:endParaRPr lang="en-US" dirty="0"/>
          </a:p>
        </p:txBody>
      </p:sp>
      <p:sp>
        <p:nvSpPr>
          <p:cNvPr id="12" name="TextBox 11">
            <a:extLst>
              <a:ext uri="{FF2B5EF4-FFF2-40B4-BE49-F238E27FC236}">
                <a16:creationId xmlns:a16="http://schemas.microsoft.com/office/drawing/2014/main" id="{0ACA5B75-7F68-46A5-8901-995873217F1A}"/>
              </a:ext>
            </a:extLst>
          </p:cNvPr>
          <p:cNvSpPr txBox="1"/>
          <p:nvPr userDrawn="1"/>
        </p:nvSpPr>
        <p:spPr>
          <a:xfrm>
            <a:off x="2245784" y="6457355"/>
            <a:ext cx="8566379" cy="200055"/>
          </a:xfrm>
          <a:prstGeom prst="rect">
            <a:avLst/>
          </a:prstGeom>
          <a:noFill/>
        </p:spPr>
        <p:txBody>
          <a:bodyPr wrap="square" rtlCol="0">
            <a:spAutoFit/>
          </a:bodyPr>
          <a:lstStyle/>
          <a:p>
            <a:pPr marL="0" algn="ct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sp>
        <p:nvSpPr>
          <p:cNvPr id="32" name="Rectangle 31">
            <a:extLst>
              <a:ext uri="{FF2B5EF4-FFF2-40B4-BE49-F238E27FC236}">
                <a16:creationId xmlns:a16="http://schemas.microsoft.com/office/drawing/2014/main" id="{7233E0E3-AB58-4F28-8B7A-BEECEBEA980A}"/>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3" name="Graphic 32">
            <a:extLst>
              <a:ext uri="{FF2B5EF4-FFF2-40B4-BE49-F238E27FC236}">
                <a16:creationId xmlns:a16="http://schemas.microsoft.com/office/drawing/2014/main" id="{E82803A8-F11B-42E6-958C-3C1609BEB8D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4293747175"/>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6176611" cy="533704"/>
          </a:xfrm>
          <a:prstGeom prst="rect">
            <a:avLst/>
          </a:prstGeom>
        </p:spPr>
        <p:txBody>
          <a:bodyPr lIns="0" tIns="0" rIns="0" bIns="0"/>
          <a:lstStyle>
            <a:lvl1pPr>
              <a:defRPr>
                <a:solidFill>
                  <a:schemeClr val="tx1"/>
                </a:solidFill>
              </a:defRPr>
            </a:lvl1pPr>
          </a:lstStyle>
          <a:p>
            <a:r>
              <a:rPr lang="en-US" dirty="0"/>
              <a:t>Insert a title here</a:t>
            </a:r>
          </a:p>
        </p:txBody>
      </p:sp>
      <p:sp>
        <p:nvSpPr>
          <p:cNvPr id="3" name="Content Placeholder 2">
            <a:extLst>
              <a:ext uri="{FF2B5EF4-FFF2-40B4-BE49-F238E27FC236}">
                <a16:creationId xmlns:a16="http://schemas.microsoft.com/office/drawing/2014/main" id="{AF721D31-1F44-40A9-90F6-8E7758D35624}"/>
              </a:ext>
            </a:extLst>
          </p:cNvPr>
          <p:cNvSpPr>
            <a:spLocks noGrp="1"/>
          </p:cNvSpPr>
          <p:nvPr>
            <p:ph idx="1"/>
          </p:nvPr>
        </p:nvSpPr>
        <p:spPr>
          <a:xfrm>
            <a:off x="1200111" y="2659702"/>
            <a:ext cx="5799992" cy="234700"/>
          </a:xfrm>
          <a:prstGeom prst="rect">
            <a:avLst/>
          </a:prstGeom>
        </p:spPr>
        <p:txBody>
          <a:bodyPr lIns="0" tIns="0" rIns="0" bIns="0"/>
          <a:lstStyle>
            <a:lvl1pPr marL="0" indent="0">
              <a:buNone/>
              <a:defRPr sz="2000" b="1">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4" y="502849"/>
            <a:ext cx="5453319"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6176611"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4" name="TextBox 3">
            <a:extLst>
              <a:ext uri="{FF2B5EF4-FFF2-40B4-BE49-F238E27FC236}">
                <a16:creationId xmlns:a16="http://schemas.microsoft.com/office/drawing/2014/main" id="{17473173-B92D-4218-BF13-44ACCE9D811F}"/>
              </a:ext>
            </a:extLst>
          </p:cNvPr>
          <p:cNvSpPr txBox="1"/>
          <p:nvPr userDrawn="1"/>
        </p:nvSpPr>
        <p:spPr>
          <a:xfrm>
            <a:off x="2245785" y="6457355"/>
            <a:ext cx="4754319" cy="200055"/>
          </a:xfrm>
          <a:prstGeom prst="rect">
            <a:avLst/>
          </a:prstGeom>
          <a:noFill/>
        </p:spPr>
        <p:txBody>
          <a:bodyPr wrap="square" rIns="0" rtlCol="0">
            <a:spAutoFit/>
          </a:bodyPr>
          <a:lstStyle/>
          <a:p>
            <a:pPr marL="0" algn="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pic>
        <p:nvPicPr>
          <p:cNvPr id="11" name="Picture 10">
            <a:extLst>
              <a:ext uri="{FF2B5EF4-FFF2-40B4-BE49-F238E27FC236}">
                <a16:creationId xmlns:a16="http://schemas.microsoft.com/office/drawing/2014/main" id="{7F9F5BBE-98FF-42EB-91B3-E960271A9D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344180" y="0"/>
            <a:ext cx="1828800" cy="6858000"/>
          </a:xfrm>
          <a:prstGeom prst="rect">
            <a:avLst/>
          </a:prstGeom>
        </p:spPr>
      </p:pic>
      <p:pic>
        <p:nvPicPr>
          <p:cNvPr id="12" name="Picture 11">
            <a:extLst>
              <a:ext uri="{FF2B5EF4-FFF2-40B4-BE49-F238E27FC236}">
                <a16:creationId xmlns:a16="http://schemas.microsoft.com/office/drawing/2014/main" id="{6F1A1ADD-D01F-491B-8933-4BEE0CBD796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515380" y="0"/>
            <a:ext cx="1828800" cy="6858000"/>
          </a:xfrm>
          <a:prstGeom prst="rect">
            <a:avLst/>
          </a:prstGeom>
        </p:spPr>
      </p:pic>
      <p:sp>
        <p:nvSpPr>
          <p:cNvPr id="6" name="Picture Placeholder 5">
            <a:extLst>
              <a:ext uri="{FF2B5EF4-FFF2-40B4-BE49-F238E27FC236}">
                <a16:creationId xmlns:a16="http://schemas.microsoft.com/office/drawing/2014/main" id="{219542C9-FE57-4D8C-B654-B30A79858492}"/>
              </a:ext>
            </a:extLst>
          </p:cNvPr>
          <p:cNvSpPr>
            <a:spLocks noGrp="1"/>
          </p:cNvSpPr>
          <p:nvPr>
            <p:ph type="pic" sz="quarter" idx="14" hasCustomPrompt="1"/>
          </p:nvPr>
        </p:nvSpPr>
        <p:spPr>
          <a:xfrm>
            <a:off x="7515381" y="0"/>
            <a:ext cx="1829547" cy="6858000"/>
          </a:xfrm>
          <a:prstGeom prst="rect">
            <a:avLst/>
          </a:prstGeom>
        </p:spPr>
        <p:txBody>
          <a:bodyPr anchor="ctr"/>
          <a:lstStyle>
            <a:lvl1pPr marL="0" indent="0" algn="ctr">
              <a:buNone/>
              <a:defRPr sz="1800" b="1"/>
            </a:lvl1pPr>
          </a:lstStyle>
          <a:p>
            <a:r>
              <a:rPr lang="en-US" dirty="0"/>
              <a:t>Click the icon to change the photo</a:t>
            </a:r>
          </a:p>
        </p:txBody>
      </p:sp>
      <p:sp>
        <p:nvSpPr>
          <p:cNvPr id="14" name="Picture Placeholder 5">
            <a:extLst>
              <a:ext uri="{FF2B5EF4-FFF2-40B4-BE49-F238E27FC236}">
                <a16:creationId xmlns:a16="http://schemas.microsoft.com/office/drawing/2014/main" id="{3FE8BA30-69F5-420D-8B0A-3FCD95FF079D}"/>
              </a:ext>
            </a:extLst>
          </p:cNvPr>
          <p:cNvSpPr>
            <a:spLocks noGrp="1"/>
          </p:cNvSpPr>
          <p:nvPr>
            <p:ph type="pic" sz="quarter" idx="15" hasCustomPrompt="1"/>
          </p:nvPr>
        </p:nvSpPr>
        <p:spPr>
          <a:xfrm>
            <a:off x="9343433" y="0"/>
            <a:ext cx="1829547" cy="6858000"/>
          </a:xfrm>
          <a:prstGeom prst="rect">
            <a:avLst/>
          </a:prstGeom>
        </p:spPr>
        <p:txBody>
          <a:bodyPr anchor="ctr"/>
          <a:lstStyle>
            <a:lvl1pPr marL="0" indent="0" algn="ctr">
              <a:buNone/>
              <a:defRPr sz="1800" b="1"/>
            </a:lvl1pPr>
          </a:lstStyle>
          <a:p>
            <a:r>
              <a:rPr lang="en-US" dirty="0"/>
              <a:t>Click the icon to change the photo</a:t>
            </a:r>
          </a:p>
        </p:txBody>
      </p:sp>
      <p:cxnSp>
        <p:nvCxnSpPr>
          <p:cNvPr id="16" name="Straight Connector 15">
            <a:extLst>
              <a:ext uri="{FF2B5EF4-FFF2-40B4-BE49-F238E27FC236}">
                <a16:creationId xmlns:a16="http://schemas.microsoft.com/office/drawing/2014/main" id="{3898A5DE-2C8D-4F37-BABD-939A7955D4AF}"/>
              </a:ext>
            </a:extLst>
          </p:cNvPr>
          <p:cNvCxnSpPr>
            <a:cxnSpLocks/>
          </p:cNvCxnSpPr>
          <p:nvPr userDrawn="1"/>
        </p:nvCxnSpPr>
        <p:spPr>
          <a:xfrm flipV="1">
            <a:off x="925575" y="2682548"/>
            <a:ext cx="0" cy="508804"/>
          </a:xfrm>
          <a:prstGeom prst="line">
            <a:avLst/>
          </a:prstGeom>
          <a:ln w="101600">
            <a:solidFill>
              <a:srgbClr val="44A8D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A26883C-C8A5-48B1-82B1-E3FCE28D2D9E}"/>
              </a:ext>
            </a:extLst>
          </p:cNvPr>
          <p:cNvCxnSpPr>
            <a:cxnSpLocks/>
          </p:cNvCxnSpPr>
          <p:nvPr userDrawn="1"/>
        </p:nvCxnSpPr>
        <p:spPr>
          <a:xfrm flipV="1">
            <a:off x="925575" y="3962708"/>
            <a:ext cx="0" cy="508804"/>
          </a:xfrm>
          <a:prstGeom prst="line">
            <a:avLst/>
          </a:prstGeom>
          <a:ln w="101600">
            <a:solidFill>
              <a:srgbClr val="44A8D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0BF5D90-25BB-48A9-A529-2B487714A0F3}"/>
              </a:ext>
            </a:extLst>
          </p:cNvPr>
          <p:cNvCxnSpPr>
            <a:cxnSpLocks/>
          </p:cNvCxnSpPr>
          <p:nvPr userDrawn="1"/>
        </p:nvCxnSpPr>
        <p:spPr>
          <a:xfrm flipV="1">
            <a:off x="925575" y="5312059"/>
            <a:ext cx="0" cy="508804"/>
          </a:xfrm>
          <a:prstGeom prst="line">
            <a:avLst/>
          </a:prstGeom>
          <a:ln w="101600">
            <a:solidFill>
              <a:srgbClr val="44A8DF"/>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3D09F96A-E48E-4C77-95DD-C6C3B1DC7D76}"/>
              </a:ext>
            </a:extLst>
          </p:cNvPr>
          <p:cNvSpPr>
            <a:spLocks noGrp="1"/>
          </p:cNvSpPr>
          <p:nvPr>
            <p:ph idx="16"/>
          </p:nvPr>
        </p:nvSpPr>
        <p:spPr>
          <a:xfrm>
            <a:off x="1200111" y="2927270"/>
            <a:ext cx="5799992" cy="234700"/>
          </a:xfrm>
          <a:prstGeom prst="rect">
            <a:avLst/>
          </a:prstGeom>
        </p:spPr>
        <p:txBody>
          <a:bodyPr lIns="0" tIns="0" rIns="0" bIns="0"/>
          <a:lstStyle>
            <a:lvl1pPr marL="0" indent="0">
              <a:buNone/>
              <a:defRPr sz="2000" b="0">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sp>
        <p:nvSpPr>
          <p:cNvPr id="29" name="Content Placeholder 2">
            <a:extLst>
              <a:ext uri="{FF2B5EF4-FFF2-40B4-BE49-F238E27FC236}">
                <a16:creationId xmlns:a16="http://schemas.microsoft.com/office/drawing/2014/main" id="{CFD7ADFB-352A-489F-BF30-190D74D96DFD}"/>
              </a:ext>
            </a:extLst>
          </p:cNvPr>
          <p:cNvSpPr>
            <a:spLocks noGrp="1"/>
          </p:cNvSpPr>
          <p:nvPr>
            <p:ph idx="17"/>
          </p:nvPr>
        </p:nvSpPr>
        <p:spPr>
          <a:xfrm>
            <a:off x="1200111" y="3956805"/>
            <a:ext cx="5799992" cy="234700"/>
          </a:xfrm>
          <a:prstGeom prst="rect">
            <a:avLst/>
          </a:prstGeom>
        </p:spPr>
        <p:txBody>
          <a:bodyPr lIns="0" tIns="0" rIns="0" bIns="0"/>
          <a:lstStyle>
            <a:lvl1pPr marL="0" indent="0">
              <a:buNone/>
              <a:defRPr sz="2000" b="1">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sp>
        <p:nvSpPr>
          <p:cNvPr id="30" name="Content Placeholder 2">
            <a:extLst>
              <a:ext uri="{FF2B5EF4-FFF2-40B4-BE49-F238E27FC236}">
                <a16:creationId xmlns:a16="http://schemas.microsoft.com/office/drawing/2014/main" id="{49C0F9BA-D183-4452-8EDB-35DA6501FF7F}"/>
              </a:ext>
            </a:extLst>
          </p:cNvPr>
          <p:cNvSpPr>
            <a:spLocks noGrp="1"/>
          </p:cNvSpPr>
          <p:nvPr>
            <p:ph idx="18"/>
          </p:nvPr>
        </p:nvSpPr>
        <p:spPr>
          <a:xfrm>
            <a:off x="1200111" y="4224373"/>
            <a:ext cx="5799992" cy="234700"/>
          </a:xfrm>
          <a:prstGeom prst="rect">
            <a:avLst/>
          </a:prstGeom>
        </p:spPr>
        <p:txBody>
          <a:bodyPr lIns="0" tIns="0" rIns="0" bIns="0"/>
          <a:lstStyle>
            <a:lvl1pPr marL="0" indent="0">
              <a:buNone/>
              <a:defRPr sz="2000" b="0">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sp>
        <p:nvSpPr>
          <p:cNvPr id="31" name="Content Placeholder 2">
            <a:extLst>
              <a:ext uri="{FF2B5EF4-FFF2-40B4-BE49-F238E27FC236}">
                <a16:creationId xmlns:a16="http://schemas.microsoft.com/office/drawing/2014/main" id="{82FB2E09-57E7-4CEC-9204-014BE2CC26B1}"/>
              </a:ext>
            </a:extLst>
          </p:cNvPr>
          <p:cNvSpPr>
            <a:spLocks noGrp="1"/>
          </p:cNvSpPr>
          <p:nvPr>
            <p:ph idx="19"/>
          </p:nvPr>
        </p:nvSpPr>
        <p:spPr>
          <a:xfrm>
            <a:off x="1200111" y="5320523"/>
            <a:ext cx="5799992" cy="234700"/>
          </a:xfrm>
          <a:prstGeom prst="rect">
            <a:avLst/>
          </a:prstGeom>
        </p:spPr>
        <p:txBody>
          <a:bodyPr lIns="0" tIns="0" rIns="0" bIns="0"/>
          <a:lstStyle>
            <a:lvl1pPr marL="0" indent="0">
              <a:buNone/>
              <a:defRPr sz="2000" b="1">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sp>
        <p:nvSpPr>
          <p:cNvPr id="32" name="Content Placeholder 2">
            <a:extLst>
              <a:ext uri="{FF2B5EF4-FFF2-40B4-BE49-F238E27FC236}">
                <a16:creationId xmlns:a16="http://schemas.microsoft.com/office/drawing/2014/main" id="{C1018656-FEE6-43ED-930D-E9D131875D61}"/>
              </a:ext>
            </a:extLst>
          </p:cNvPr>
          <p:cNvSpPr>
            <a:spLocks noGrp="1"/>
          </p:cNvSpPr>
          <p:nvPr>
            <p:ph idx="20"/>
          </p:nvPr>
        </p:nvSpPr>
        <p:spPr>
          <a:xfrm>
            <a:off x="1200111" y="5588091"/>
            <a:ext cx="5799992" cy="234700"/>
          </a:xfrm>
          <a:prstGeom prst="rect">
            <a:avLst/>
          </a:prstGeom>
        </p:spPr>
        <p:txBody>
          <a:bodyPr lIns="0" tIns="0" rIns="0" bIns="0"/>
          <a:lstStyle>
            <a:lvl1pPr marL="0" indent="0">
              <a:buNone/>
              <a:defRPr sz="2000" b="0">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sp>
        <p:nvSpPr>
          <p:cNvPr id="33" name="Rectangle 32">
            <a:extLst>
              <a:ext uri="{FF2B5EF4-FFF2-40B4-BE49-F238E27FC236}">
                <a16:creationId xmlns:a16="http://schemas.microsoft.com/office/drawing/2014/main" id="{8C63EC76-D989-44AA-A526-ACA2F1E972D1}"/>
              </a:ext>
            </a:extLst>
          </p:cNvPr>
          <p:cNvSpPr/>
          <p:nvPr userDrawn="1"/>
        </p:nvSpPr>
        <p:spPr>
          <a:xfrm rot="5400000">
            <a:off x="7879762" y="-440862"/>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4" name="Rectangle 33">
            <a:extLst>
              <a:ext uri="{FF2B5EF4-FFF2-40B4-BE49-F238E27FC236}">
                <a16:creationId xmlns:a16="http://schemas.microsoft.com/office/drawing/2014/main" id="{F97B0950-097E-45D6-81AD-745ACD0BC5C9}"/>
              </a:ext>
            </a:extLst>
          </p:cNvPr>
          <p:cNvSpPr/>
          <p:nvPr userDrawn="1"/>
        </p:nvSpPr>
        <p:spPr>
          <a:xfrm rot="16200000">
            <a:off x="7879762" y="3489869"/>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0" name="Rectangle 49">
            <a:extLst>
              <a:ext uri="{FF2B5EF4-FFF2-40B4-BE49-F238E27FC236}">
                <a16:creationId xmlns:a16="http://schemas.microsoft.com/office/drawing/2014/main" id="{1DE1C358-C095-4667-8888-BC3E92ED2378}"/>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1" name="Graphic 50">
            <a:extLst>
              <a:ext uri="{FF2B5EF4-FFF2-40B4-BE49-F238E27FC236}">
                <a16:creationId xmlns:a16="http://schemas.microsoft.com/office/drawing/2014/main" id="{40A939FB-6DF9-423A-8E1C-9FE30BC353C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302405889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w/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6176611" cy="533704"/>
          </a:xfrm>
          <a:prstGeom prst="rect">
            <a:avLst/>
          </a:prstGeom>
        </p:spPr>
        <p:txBody>
          <a:bodyPr lIns="0" tIns="0" rIns="0" bIns="0"/>
          <a:lstStyle>
            <a:lvl1pPr>
              <a:defRPr>
                <a:solidFill>
                  <a:schemeClr val="tx1"/>
                </a:solidFill>
              </a:defRPr>
            </a:lvl1pPr>
          </a:lstStyle>
          <a:p>
            <a:r>
              <a:rPr lang="en-US" dirty="0"/>
              <a:t>Insert a title here</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4" y="502849"/>
            <a:ext cx="5453319"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6176611"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sp>
        <p:nvSpPr>
          <p:cNvPr id="4" name="TextBox 3">
            <a:extLst>
              <a:ext uri="{FF2B5EF4-FFF2-40B4-BE49-F238E27FC236}">
                <a16:creationId xmlns:a16="http://schemas.microsoft.com/office/drawing/2014/main" id="{17473173-B92D-4218-BF13-44ACCE9D811F}"/>
              </a:ext>
            </a:extLst>
          </p:cNvPr>
          <p:cNvSpPr txBox="1"/>
          <p:nvPr userDrawn="1"/>
        </p:nvSpPr>
        <p:spPr>
          <a:xfrm>
            <a:off x="2245785" y="6457355"/>
            <a:ext cx="4754319" cy="200055"/>
          </a:xfrm>
          <a:prstGeom prst="rect">
            <a:avLst/>
          </a:prstGeom>
          <a:noFill/>
        </p:spPr>
        <p:txBody>
          <a:bodyPr wrap="square" rIns="0" rtlCol="0">
            <a:spAutoFit/>
          </a:bodyPr>
          <a:lstStyle/>
          <a:p>
            <a:pPr marL="0" algn="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pic>
        <p:nvPicPr>
          <p:cNvPr id="11" name="Picture 10">
            <a:extLst>
              <a:ext uri="{FF2B5EF4-FFF2-40B4-BE49-F238E27FC236}">
                <a16:creationId xmlns:a16="http://schemas.microsoft.com/office/drawing/2014/main" id="{7F9F5BBE-98FF-42EB-91B3-E960271A9D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344180" y="0"/>
            <a:ext cx="1828800" cy="6858000"/>
          </a:xfrm>
          <a:prstGeom prst="rect">
            <a:avLst/>
          </a:prstGeom>
        </p:spPr>
      </p:pic>
      <p:pic>
        <p:nvPicPr>
          <p:cNvPr id="12" name="Picture 11">
            <a:extLst>
              <a:ext uri="{FF2B5EF4-FFF2-40B4-BE49-F238E27FC236}">
                <a16:creationId xmlns:a16="http://schemas.microsoft.com/office/drawing/2014/main" id="{6F1A1ADD-D01F-491B-8933-4BEE0CBD796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515380" y="0"/>
            <a:ext cx="1828800" cy="6858000"/>
          </a:xfrm>
          <a:prstGeom prst="rect">
            <a:avLst/>
          </a:prstGeom>
        </p:spPr>
      </p:pic>
      <p:sp>
        <p:nvSpPr>
          <p:cNvPr id="6" name="Picture Placeholder 5">
            <a:extLst>
              <a:ext uri="{FF2B5EF4-FFF2-40B4-BE49-F238E27FC236}">
                <a16:creationId xmlns:a16="http://schemas.microsoft.com/office/drawing/2014/main" id="{219542C9-FE57-4D8C-B654-B30A79858492}"/>
              </a:ext>
            </a:extLst>
          </p:cNvPr>
          <p:cNvSpPr>
            <a:spLocks noGrp="1"/>
          </p:cNvSpPr>
          <p:nvPr>
            <p:ph type="pic" sz="quarter" idx="14" hasCustomPrompt="1"/>
          </p:nvPr>
        </p:nvSpPr>
        <p:spPr>
          <a:xfrm>
            <a:off x="7515381" y="0"/>
            <a:ext cx="1829547" cy="6858000"/>
          </a:xfrm>
          <a:prstGeom prst="rect">
            <a:avLst/>
          </a:prstGeom>
        </p:spPr>
        <p:txBody>
          <a:bodyPr anchor="ctr"/>
          <a:lstStyle>
            <a:lvl1pPr marL="0" indent="0" algn="ctr">
              <a:buNone/>
              <a:defRPr sz="1800" b="1"/>
            </a:lvl1pPr>
          </a:lstStyle>
          <a:p>
            <a:r>
              <a:rPr lang="en-US" dirty="0"/>
              <a:t>Click the icon to change the photo</a:t>
            </a:r>
          </a:p>
        </p:txBody>
      </p:sp>
      <p:sp>
        <p:nvSpPr>
          <p:cNvPr id="14" name="Picture Placeholder 5">
            <a:extLst>
              <a:ext uri="{FF2B5EF4-FFF2-40B4-BE49-F238E27FC236}">
                <a16:creationId xmlns:a16="http://schemas.microsoft.com/office/drawing/2014/main" id="{3FE8BA30-69F5-420D-8B0A-3FCD95FF079D}"/>
              </a:ext>
            </a:extLst>
          </p:cNvPr>
          <p:cNvSpPr>
            <a:spLocks noGrp="1"/>
          </p:cNvSpPr>
          <p:nvPr>
            <p:ph type="pic" sz="quarter" idx="15" hasCustomPrompt="1"/>
          </p:nvPr>
        </p:nvSpPr>
        <p:spPr>
          <a:xfrm>
            <a:off x="9343433" y="0"/>
            <a:ext cx="1829547" cy="6858000"/>
          </a:xfrm>
          <a:prstGeom prst="rect">
            <a:avLst/>
          </a:prstGeom>
        </p:spPr>
        <p:txBody>
          <a:bodyPr anchor="ctr"/>
          <a:lstStyle>
            <a:lvl1pPr marL="0" indent="0" algn="ctr">
              <a:buNone/>
              <a:defRPr sz="1800" b="1"/>
            </a:lvl1pPr>
          </a:lstStyle>
          <a:p>
            <a:r>
              <a:rPr lang="en-US" dirty="0"/>
              <a:t>Click the icon to change the photo</a:t>
            </a:r>
          </a:p>
        </p:txBody>
      </p:sp>
      <p:sp>
        <p:nvSpPr>
          <p:cNvPr id="23" name="Content Placeholder 2">
            <a:extLst>
              <a:ext uri="{FF2B5EF4-FFF2-40B4-BE49-F238E27FC236}">
                <a16:creationId xmlns:a16="http://schemas.microsoft.com/office/drawing/2014/main" id="{E9C6F793-AC5B-419F-8397-2B0419611393}"/>
              </a:ext>
            </a:extLst>
          </p:cNvPr>
          <p:cNvSpPr>
            <a:spLocks noGrp="1"/>
          </p:cNvSpPr>
          <p:nvPr>
            <p:ph idx="1"/>
          </p:nvPr>
        </p:nvSpPr>
        <p:spPr>
          <a:xfrm>
            <a:off x="823493" y="2391034"/>
            <a:ext cx="6176611" cy="3836773"/>
          </a:xfrm>
          <a:prstGeom prst="rect">
            <a:avLst/>
          </a:prstGeom>
        </p:spPr>
        <p:txBody>
          <a:bodyPr lIns="0" tIns="0" rIns="0" bIns="0"/>
          <a:lstStyle>
            <a:lvl1pPr marL="0" indent="0">
              <a:buNone/>
              <a:defRPr sz="2800" b="0">
                <a:solidFill>
                  <a:schemeClr val="tx1"/>
                </a:solidFill>
              </a:defRPr>
            </a:lvl1pPr>
            <a:lvl2pPr marL="457200" indent="0">
              <a:buNone/>
              <a:defRPr b="1"/>
            </a:lvl2pPr>
            <a:lvl3pPr marL="914400" indent="0">
              <a:buNone/>
              <a:defRPr b="1"/>
            </a:lvl3pPr>
            <a:lvl4pPr marL="1371600" indent="0">
              <a:buNone/>
              <a:defRPr b="1"/>
            </a:lvl4pPr>
            <a:lvl5pPr marL="1828800" indent="0">
              <a:buNone/>
              <a:defRPr b="1"/>
            </a:lvl5pPr>
          </a:lstStyle>
          <a:p>
            <a:pPr lvl="0"/>
            <a:r>
              <a:rPr lang="en-US" dirty="0"/>
              <a:t>Edit Master text styles</a:t>
            </a:r>
          </a:p>
        </p:txBody>
      </p:sp>
      <p:sp>
        <p:nvSpPr>
          <p:cNvPr id="26" name="Rectangle 25">
            <a:extLst>
              <a:ext uri="{FF2B5EF4-FFF2-40B4-BE49-F238E27FC236}">
                <a16:creationId xmlns:a16="http://schemas.microsoft.com/office/drawing/2014/main" id="{01408B54-74B3-4106-B0CD-F41909291275}"/>
              </a:ext>
            </a:extLst>
          </p:cNvPr>
          <p:cNvSpPr/>
          <p:nvPr userDrawn="1"/>
        </p:nvSpPr>
        <p:spPr>
          <a:xfrm rot="5400000">
            <a:off x="7879762" y="-440862"/>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 name="Rectangle 26">
            <a:extLst>
              <a:ext uri="{FF2B5EF4-FFF2-40B4-BE49-F238E27FC236}">
                <a16:creationId xmlns:a16="http://schemas.microsoft.com/office/drawing/2014/main" id="{2E60842C-E0B3-4912-BF7D-2D273B93580D}"/>
              </a:ext>
            </a:extLst>
          </p:cNvPr>
          <p:cNvSpPr/>
          <p:nvPr userDrawn="1"/>
        </p:nvSpPr>
        <p:spPr>
          <a:xfrm rot="16200000">
            <a:off x="7879762" y="3489869"/>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8" name="Rectangle 37">
            <a:extLst>
              <a:ext uri="{FF2B5EF4-FFF2-40B4-BE49-F238E27FC236}">
                <a16:creationId xmlns:a16="http://schemas.microsoft.com/office/drawing/2014/main" id="{6EE6C0FF-BC1A-489F-8FCF-3172A06C7A8E}"/>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9" name="Graphic 38">
            <a:extLst>
              <a:ext uri="{FF2B5EF4-FFF2-40B4-BE49-F238E27FC236}">
                <a16:creationId xmlns:a16="http://schemas.microsoft.com/office/drawing/2014/main" id="{30359EF7-CC50-4D71-9B34-A396DD22D8A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4156129067"/>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w/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D9A2-5C05-40AA-A286-F9B140ACA7E2}"/>
              </a:ext>
            </a:extLst>
          </p:cNvPr>
          <p:cNvSpPr>
            <a:spLocks noGrp="1"/>
          </p:cNvSpPr>
          <p:nvPr>
            <p:ph type="title" hasCustomPrompt="1"/>
          </p:nvPr>
        </p:nvSpPr>
        <p:spPr>
          <a:xfrm>
            <a:off x="823493" y="1044575"/>
            <a:ext cx="6176611" cy="533704"/>
          </a:xfrm>
          <a:prstGeom prst="rect">
            <a:avLst/>
          </a:prstGeom>
        </p:spPr>
        <p:txBody>
          <a:bodyPr lIns="0" tIns="0" rIns="0" bIns="0"/>
          <a:lstStyle>
            <a:lvl1pPr>
              <a:defRPr>
                <a:solidFill>
                  <a:schemeClr val="tx1"/>
                </a:solidFill>
              </a:defRPr>
            </a:lvl1pPr>
          </a:lstStyle>
          <a:p>
            <a:r>
              <a:rPr lang="en-US" dirty="0"/>
              <a:t>Insert a title here</a:t>
            </a:r>
          </a:p>
        </p:txBody>
      </p:sp>
      <p:cxnSp>
        <p:nvCxnSpPr>
          <p:cNvPr id="15" name="Straight Connector 14">
            <a:extLst>
              <a:ext uri="{FF2B5EF4-FFF2-40B4-BE49-F238E27FC236}">
                <a16:creationId xmlns:a16="http://schemas.microsoft.com/office/drawing/2014/main" id="{6966A9EE-5EB2-4250-AF82-D6EA6E95BAD5}"/>
              </a:ext>
            </a:extLst>
          </p:cNvPr>
          <p:cNvCxnSpPr>
            <a:cxnSpLocks/>
          </p:cNvCxnSpPr>
          <p:nvPr userDrawn="1"/>
        </p:nvCxnSpPr>
        <p:spPr>
          <a:xfrm flipH="1">
            <a:off x="845119" y="888146"/>
            <a:ext cx="709984" cy="0"/>
          </a:xfrm>
          <a:prstGeom prst="line">
            <a:avLst/>
          </a:prstGeom>
          <a:ln w="101600" cap="flat">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DB336FE3-E1AC-47B5-B1F4-1DB54377C705}"/>
              </a:ext>
            </a:extLst>
          </p:cNvPr>
          <p:cNvSpPr>
            <a:spLocks noGrp="1"/>
          </p:cNvSpPr>
          <p:nvPr>
            <p:ph type="body" sz="quarter" idx="12" hasCustomPrompt="1"/>
          </p:nvPr>
        </p:nvSpPr>
        <p:spPr>
          <a:xfrm>
            <a:off x="823914" y="502849"/>
            <a:ext cx="5453319" cy="274638"/>
          </a:xfrm>
          <a:prstGeom prst="rect">
            <a:avLst/>
          </a:prstGeom>
        </p:spPr>
        <p:txBody>
          <a:bodyPr lIns="0" tIns="0" rIns="0" bIns="0"/>
          <a:lstStyle>
            <a:lvl1pPr marL="0" indent="0">
              <a:buNone/>
              <a:defRPr sz="1400" b="1" spc="300">
                <a:solidFill>
                  <a:schemeClr val="tx1"/>
                </a:solidFill>
              </a:defRPr>
            </a:lvl1pPr>
            <a:lvl2pPr marL="457200" indent="0">
              <a:buNone/>
              <a:defRPr sz="1200" b="1" spc="300"/>
            </a:lvl2pPr>
            <a:lvl3pPr marL="914400" indent="0">
              <a:buNone/>
              <a:defRPr sz="1100" b="1" spc="300"/>
            </a:lvl3pPr>
            <a:lvl4pPr marL="1371600" indent="0">
              <a:buNone/>
              <a:defRPr sz="1050" b="1" spc="300"/>
            </a:lvl4pPr>
            <a:lvl5pPr marL="1828800" indent="0">
              <a:buNone/>
              <a:defRPr sz="1050" b="1" spc="300"/>
            </a:lvl5pPr>
          </a:lstStyle>
          <a:p>
            <a:pPr lvl="0"/>
            <a:r>
              <a:rPr lang="en-US" dirty="0"/>
              <a:t>INSERT A SECTION TITLE HERE</a:t>
            </a:r>
          </a:p>
        </p:txBody>
      </p:sp>
      <p:sp>
        <p:nvSpPr>
          <p:cNvPr id="21" name="Text Placeholder 19">
            <a:extLst>
              <a:ext uri="{FF2B5EF4-FFF2-40B4-BE49-F238E27FC236}">
                <a16:creationId xmlns:a16="http://schemas.microsoft.com/office/drawing/2014/main" id="{708304C5-3A42-42FA-9B0F-F860301673C4}"/>
              </a:ext>
            </a:extLst>
          </p:cNvPr>
          <p:cNvSpPr>
            <a:spLocks noGrp="1"/>
          </p:cNvSpPr>
          <p:nvPr>
            <p:ph type="body" sz="quarter" idx="13" hasCustomPrompt="1"/>
          </p:nvPr>
        </p:nvSpPr>
        <p:spPr>
          <a:xfrm>
            <a:off x="823493" y="1719353"/>
            <a:ext cx="6176611" cy="274638"/>
          </a:xfrm>
          <a:prstGeom prst="rect">
            <a:avLst/>
          </a:prstGeom>
        </p:spPr>
        <p:txBody>
          <a:bodyPr lIns="0" tIns="0" rIns="0" bIns="0"/>
          <a:lstStyle>
            <a:lvl1pPr marL="0" indent="0">
              <a:buNone/>
              <a:defRPr sz="1400" b="1" spc="0">
                <a:solidFill>
                  <a:schemeClr val="tx1"/>
                </a:solidFill>
              </a:defRPr>
            </a:lvl1pPr>
            <a:lvl2pPr marL="457200" indent="0">
              <a:buNone/>
              <a:defRPr sz="1200" b="1" spc="0"/>
            </a:lvl2pPr>
            <a:lvl3pPr marL="914400" indent="0">
              <a:buNone/>
              <a:defRPr sz="1100" b="1" spc="0"/>
            </a:lvl3pPr>
            <a:lvl4pPr marL="1371600" indent="0">
              <a:buNone/>
              <a:defRPr sz="1050" b="1" spc="0"/>
            </a:lvl4pPr>
            <a:lvl5pPr marL="1828800" indent="0">
              <a:buNone/>
              <a:defRPr sz="1050" b="1" spc="0"/>
            </a:lvl5pPr>
          </a:lstStyle>
          <a:p>
            <a:pPr lvl="0"/>
            <a:r>
              <a:rPr lang="en-US" dirty="0"/>
              <a:t>Insert a subtitle here</a:t>
            </a:r>
          </a:p>
        </p:txBody>
      </p:sp>
      <p:pic>
        <p:nvPicPr>
          <p:cNvPr id="11" name="Picture 10">
            <a:extLst>
              <a:ext uri="{FF2B5EF4-FFF2-40B4-BE49-F238E27FC236}">
                <a16:creationId xmlns:a16="http://schemas.microsoft.com/office/drawing/2014/main" id="{7F9F5BBE-98FF-42EB-91B3-E960271A9D7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9344180" y="0"/>
            <a:ext cx="1828800" cy="6858000"/>
          </a:xfrm>
          <a:prstGeom prst="rect">
            <a:avLst/>
          </a:prstGeom>
        </p:spPr>
      </p:pic>
      <p:pic>
        <p:nvPicPr>
          <p:cNvPr id="12" name="Picture 11">
            <a:extLst>
              <a:ext uri="{FF2B5EF4-FFF2-40B4-BE49-F238E27FC236}">
                <a16:creationId xmlns:a16="http://schemas.microsoft.com/office/drawing/2014/main" id="{6F1A1ADD-D01F-491B-8933-4BEE0CBD796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515380" y="0"/>
            <a:ext cx="1828800" cy="6858000"/>
          </a:xfrm>
          <a:prstGeom prst="rect">
            <a:avLst/>
          </a:prstGeom>
        </p:spPr>
      </p:pic>
      <p:sp>
        <p:nvSpPr>
          <p:cNvPr id="6" name="Picture Placeholder 5">
            <a:extLst>
              <a:ext uri="{FF2B5EF4-FFF2-40B4-BE49-F238E27FC236}">
                <a16:creationId xmlns:a16="http://schemas.microsoft.com/office/drawing/2014/main" id="{219542C9-FE57-4D8C-B654-B30A79858492}"/>
              </a:ext>
            </a:extLst>
          </p:cNvPr>
          <p:cNvSpPr>
            <a:spLocks noGrp="1"/>
          </p:cNvSpPr>
          <p:nvPr>
            <p:ph type="pic" sz="quarter" idx="14" hasCustomPrompt="1"/>
          </p:nvPr>
        </p:nvSpPr>
        <p:spPr>
          <a:xfrm>
            <a:off x="7515381" y="0"/>
            <a:ext cx="1829547" cy="6858000"/>
          </a:xfrm>
          <a:prstGeom prst="rect">
            <a:avLst/>
          </a:prstGeom>
        </p:spPr>
        <p:txBody>
          <a:bodyPr anchor="ctr"/>
          <a:lstStyle>
            <a:lvl1pPr marL="0" indent="0" algn="ctr">
              <a:buNone/>
              <a:defRPr sz="1800" b="1"/>
            </a:lvl1pPr>
          </a:lstStyle>
          <a:p>
            <a:r>
              <a:rPr lang="en-US" dirty="0"/>
              <a:t>Click the icon to change the photo</a:t>
            </a:r>
          </a:p>
        </p:txBody>
      </p:sp>
      <p:sp>
        <p:nvSpPr>
          <p:cNvPr id="14" name="Picture Placeholder 5">
            <a:extLst>
              <a:ext uri="{FF2B5EF4-FFF2-40B4-BE49-F238E27FC236}">
                <a16:creationId xmlns:a16="http://schemas.microsoft.com/office/drawing/2014/main" id="{3FE8BA30-69F5-420D-8B0A-3FCD95FF079D}"/>
              </a:ext>
            </a:extLst>
          </p:cNvPr>
          <p:cNvSpPr>
            <a:spLocks noGrp="1"/>
          </p:cNvSpPr>
          <p:nvPr>
            <p:ph type="pic" sz="quarter" idx="15" hasCustomPrompt="1"/>
          </p:nvPr>
        </p:nvSpPr>
        <p:spPr>
          <a:xfrm>
            <a:off x="9343433" y="0"/>
            <a:ext cx="1829547" cy="6858000"/>
          </a:xfrm>
          <a:prstGeom prst="rect">
            <a:avLst/>
          </a:prstGeom>
        </p:spPr>
        <p:txBody>
          <a:bodyPr anchor="ctr"/>
          <a:lstStyle>
            <a:lvl1pPr marL="0" indent="0" algn="ctr">
              <a:buNone/>
              <a:defRPr sz="1800" b="1"/>
            </a:lvl1pPr>
          </a:lstStyle>
          <a:p>
            <a:r>
              <a:rPr lang="en-US" dirty="0"/>
              <a:t>Click the icon to change the photo</a:t>
            </a:r>
          </a:p>
        </p:txBody>
      </p:sp>
      <p:sp>
        <p:nvSpPr>
          <p:cNvPr id="5" name="Chart Placeholder 4">
            <a:extLst>
              <a:ext uri="{FF2B5EF4-FFF2-40B4-BE49-F238E27FC236}">
                <a16:creationId xmlns:a16="http://schemas.microsoft.com/office/drawing/2014/main" id="{3957ADA6-C03D-4694-91B2-C7D3EF050AED}"/>
              </a:ext>
            </a:extLst>
          </p:cNvPr>
          <p:cNvSpPr>
            <a:spLocks noGrp="1"/>
          </p:cNvSpPr>
          <p:nvPr>
            <p:ph type="chart" sz="quarter" idx="16"/>
          </p:nvPr>
        </p:nvSpPr>
        <p:spPr>
          <a:xfrm>
            <a:off x="823493" y="2378075"/>
            <a:ext cx="6176963" cy="3856038"/>
          </a:xfrm>
          <a:prstGeom prst="rect">
            <a:avLst/>
          </a:prstGeom>
        </p:spPr>
        <p:txBody>
          <a:bodyPr/>
          <a:lstStyle>
            <a:lvl1pPr marL="0" indent="0">
              <a:buNone/>
              <a:defRPr b="1">
                <a:solidFill>
                  <a:schemeClr val="tx1"/>
                </a:solidFill>
              </a:defRPr>
            </a:lvl1pPr>
          </a:lstStyle>
          <a:p>
            <a:endParaRPr lang="en-US" dirty="0"/>
          </a:p>
        </p:txBody>
      </p:sp>
      <p:sp>
        <p:nvSpPr>
          <p:cNvPr id="16" name="TextBox 15">
            <a:extLst>
              <a:ext uri="{FF2B5EF4-FFF2-40B4-BE49-F238E27FC236}">
                <a16:creationId xmlns:a16="http://schemas.microsoft.com/office/drawing/2014/main" id="{1084F130-E774-4A50-80F7-85C48ABE6C0E}"/>
              </a:ext>
            </a:extLst>
          </p:cNvPr>
          <p:cNvSpPr txBox="1"/>
          <p:nvPr userDrawn="1"/>
        </p:nvSpPr>
        <p:spPr>
          <a:xfrm>
            <a:off x="2245785" y="6457355"/>
            <a:ext cx="4754319" cy="200055"/>
          </a:xfrm>
          <a:prstGeom prst="rect">
            <a:avLst/>
          </a:prstGeom>
          <a:noFill/>
        </p:spPr>
        <p:txBody>
          <a:bodyPr wrap="square" rIns="0" rtlCol="0">
            <a:spAutoFit/>
          </a:bodyPr>
          <a:lstStyle/>
          <a:p>
            <a:pPr marL="0" algn="r" defTabSz="914400" rtl="0" eaLnBrk="1" latinLnBrk="0" hangingPunct="1"/>
            <a:r>
              <a:rPr lang="en-US" sz="700" kern="1200" dirty="0">
                <a:solidFill>
                  <a:schemeClr val="tx1"/>
                </a:solidFill>
                <a:latin typeface="Century Gothic" panose="020B0502020202020204" pitchFamily="34" charset="0"/>
                <a:ea typeface="+mn-ea"/>
                <a:cs typeface="+mn-cs"/>
              </a:rPr>
              <a:t>Expedia Group Proprietary and Confidential</a:t>
            </a:r>
          </a:p>
        </p:txBody>
      </p:sp>
      <p:sp>
        <p:nvSpPr>
          <p:cNvPr id="36" name="Rectangle 35">
            <a:extLst>
              <a:ext uri="{FF2B5EF4-FFF2-40B4-BE49-F238E27FC236}">
                <a16:creationId xmlns:a16="http://schemas.microsoft.com/office/drawing/2014/main" id="{52D9F17D-7B3D-4303-AD24-FC88432A1D50}"/>
              </a:ext>
            </a:extLst>
          </p:cNvPr>
          <p:cNvSpPr/>
          <p:nvPr userDrawn="1"/>
        </p:nvSpPr>
        <p:spPr>
          <a:xfrm rot="5400000">
            <a:off x="7879762" y="-440862"/>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7" name="Rectangle 36">
            <a:extLst>
              <a:ext uri="{FF2B5EF4-FFF2-40B4-BE49-F238E27FC236}">
                <a16:creationId xmlns:a16="http://schemas.microsoft.com/office/drawing/2014/main" id="{DF760375-7A66-4DFC-86B6-735086B802DC}"/>
              </a:ext>
            </a:extLst>
          </p:cNvPr>
          <p:cNvSpPr/>
          <p:nvPr userDrawn="1"/>
        </p:nvSpPr>
        <p:spPr>
          <a:xfrm rot="16200000">
            <a:off x="7879762" y="3489869"/>
            <a:ext cx="2928551" cy="3807712"/>
          </a:xfrm>
          <a:prstGeom prst="rect">
            <a:avLst/>
          </a:prstGeom>
          <a:gradFill>
            <a:gsLst>
              <a:gs pos="100000">
                <a:schemeClr val="bg1">
                  <a:alpha val="0"/>
                </a:schemeClr>
              </a:gs>
              <a:gs pos="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9" name="Rectangle 38">
            <a:extLst>
              <a:ext uri="{FF2B5EF4-FFF2-40B4-BE49-F238E27FC236}">
                <a16:creationId xmlns:a16="http://schemas.microsoft.com/office/drawing/2014/main" id="{C01CD649-B8E7-46AC-8FCE-71AD348456E1}"/>
              </a:ext>
            </a:extLst>
          </p:cNvPr>
          <p:cNvSpPr/>
          <p:nvPr userDrawn="1"/>
        </p:nvSpPr>
        <p:spPr>
          <a:xfrm>
            <a:off x="0" y="6336031"/>
            <a:ext cx="121920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0" name="Graphic 39">
            <a:extLst>
              <a:ext uri="{FF2B5EF4-FFF2-40B4-BE49-F238E27FC236}">
                <a16:creationId xmlns:a16="http://schemas.microsoft.com/office/drawing/2014/main" id="{693B9485-4636-42F5-891A-8007BB9B98E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25574" y="6461500"/>
            <a:ext cx="1539563" cy="275080"/>
          </a:xfrm>
          <a:prstGeom prst="rect">
            <a:avLst/>
          </a:prstGeom>
        </p:spPr>
      </p:pic>
    </p:spTree>
    <p:extLst>
      <p:ext uri="{BB962C8B-B14F-4D97-AF65-F5344CB8AC3E}">
        <p14:creationId xmlns:p14="http://schemas.microsoft.com/office/powerpoint/2010/main" val="549182317"/>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37F3A64-6A6C-4F7C-A339-E74CA1FCFBC8}"/>
              </a:ext>
            </a:extLst>
          </p:cNvPr>
          <p:cNvPicPr>
            <a:picLocks noChangeAspect="1"/>
          </p:cNvPicPr>
          <p:nvPr userDrawn="1"/>
        </p:nvPicPr>
        <p:blipFill>
          <a:blip r:embed="rId15" cstate="screen">
            <a:extLst>
              <a:ext uri="{28A0092B-C50C-407E-A947-70E740481C1C}">
                <a14:useLocalDpi xmlns:a14="http://schemas.microsoft.com/office/drawing/2010/main"/>
              </a:ext>
              <a:ext uri="{96DAC541-7B7A-43D3-8B79-37D633B846F1}">
                <asvg:svgBlip xmlns:asvg="http://schemas.microsoft.com/office/drawing/2016/SVG/main" r:embed="rId16"/>
              </a:ext>
            </a:extLst>
          </a:blip>
          <a:stretch>
            <a:fillRect/>
          </a:stretch>
        </p:blipFill>
        <p:spPr>
          <a:xfrm>
            <a:off x="-1490459" y="2"/>
            <a:ext cx="1386584" cy="2210057"/>
          </a:xfrm>
          <a:prstGeom prst="rect">
            <a:avLst/>
          </a:prstGeom>
        </p:spPr>
      </p:pic>
      <p:sp>
        <p:nvSpPr>
          <p:cNvPr id="3" name="Text Placeholder 5">
            <a:extLst>
              <a:ext uri="{FF2B5EF4-FFF2-40B4-BE49-F238E27FC236}">
                <a16:creationId xmlns:a16="http://schemas.microsoft.com/office/drawing/2014/main" id="{7572E32A-E6D8-422A-B9DA-13277F018C5C}"/>
              </a:ext>
            </a:extLst>
          </p:cNvPr>
          <p:cNvSpPr txBox="1">
            <a:spLocks/>
          </p:cNvSpPr>
          <p:nvPr userDrawn="1"/>
        </p:nvSpPr>
        <p:spPr>
          <a:xfrm>
            <a:off x="10950800" y="6357940"/>
            <a:ext cx="882651" cy="363537"/>
          </a:xfrm>
          <a:prstGeom prst="rect">
            <a:avLst/>
          </a:prstGeom>
        </p:spPr>
        <p:txBody>
          <a:bodyPr anchor="ctr"/>
          <a:lstStyle>
            <a:lvl1pPr marL="0" indent="0" algn="r" defTabSz="914400" rtl="0" eaLnBrk="1" latinLnBrk="0" hangingPunct="1">
              <a:lnSpc>
                <a:spcPct val="90000"/>
              </a:lnSpc>
              <a:spcBef>
                <a:spcPts val="1000"/>
              </a:spcBef>
              <a:buFont typeface="Arial" panose="020B0604020202020204" pitchFamily="34" charset="0"/>
              <a:buNone/>
              <a:defRPr sz="1100" kern="1200">
                <a:solidFill>
                  <a:schemeClr val="bg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fld id="{F1903C4C-00E2-41B2-A00B-8EA333ABE0DC}" type="slidenum">
              <a:rPr lang="en-US" sz="1100" smtClean="0">
                <a:solidFill>
                  <a:schemeClr val="tx1"/>
                </a:solidFill>
              </a:rPr>
              <a:pPr/>
              <a:t>‹#›</a:t>
            </a:fld>
            <a:endParaRPr lang="en-US" sz="1100" dirty="0">
              <a:solidFill>
                <a:schemeClr val="tx1"/>
              </a:solidFill>
            </a:endParaRPr>
          </a:p>
        </p:txBody>
      </p:sp>
    </p:spTree>
    <p:extLst>
      <p:ext uri="{BB962C8B-B14F-4D97-AF65-F5344CB8AC3E}">
        <p14:creationId xmlns:p14="http://schemas.microsoft.com/office/powerpoint/2010/main" val="5170034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96" r:id="rId6"/>
    <p:sldLayoutId id="2147483675" r:id="rId7"/>
    <p:sldLayoutId id="2147483676" r:id="rId8"/>
    <p:sldLayoutId id="2147483697" r:id="rId9"/>
    <p:sldLayoutId id="2147483677" r:id="rId10"/>
    <p:sldLayoutId id="2147483678" r:id="rId11"/>
    <p:sldLayoutId id="2147483679" r:id="rId12"/>
    <p:sldLayoutId id="2147483680" r:id="rId13"/>
  </p:sldLayoutIdLst>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txStyles>
    <p:titleStyle>
      <a:lvl1pPr algn="l" defTabSz="914400" rtl="0" eaLnBrk="1" latinLnBrk="0" hangingPunct="1">
        <a:lnSpc>
          <a:spcPct val="90000"/>
        </a:lnSpc>
        <a:spcBef>
          <a:spcPct val="0"/>
        </a:spcBef>
        <a:buNone/>
        <a:defRPr sz="3600" b="1" kern="1200">
          <a:solidFill>
            <a:schemeClr val="bg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slideLayout" Target="../slideLayouts/slideLayout11.xml"/><Relationship Id="rId7" Type="http://schemas.openxmlformats.org/officeDocument/2006/relationships/image" Target="../media/image15.jpg"/><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3.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6.xml"/><Relationship Id="rId7" Type="http://schemas.openxmlformats.org/officeDocument/2006/relationships/image" Target="../media/image1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2.xml"/><Relationship Id="rId4"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21.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3.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9A1075-002B-47A8-9EAC-3A4A4BC04F2B}"/>
              </a:ext>
            </a:extLst>
          </p:cNvPr>
          <p:cNvSpPr>
            <a:spLocks noGrp="1"/>
          </p:cNvSpPr>
          <p:nvPr>
            <p:ph type="body" sz="quarter" idx="11"/>
          </p:nvPr>
        </p:nvSpPr>
        <p:spPr>
          <a:xfrm>
            <a:off x="866774" y="4353887"/>
            <a:ext cx="7027265" cy="1260934"/>
          </a:xfrm>
        </p:spPr>
        <p:txBody>
          <a:bodyPr/>
          <a:lstStyle/>
          <a:p>
            <a:r>
              <a:rPr lang="en-GB" dirty="0"/>
              <a:t>TravelR: The R Journey in Expedia Group</a:t>
            </a:r>
            <a:endParaRPr lang="en-US" dirty="0"/>
          </a:p>
        </p:txBody>
      </p:sp>
      <p:sp>
        <p:nvSpPr>
          <p:cNvPr id="4" name="Text Placeholder 3">
            <a:extLst>
              <a:ext uri="{FF2B5EF4-FFF2-40B4-BE49-F238E27FC236}">
                <a16:creationId xmlns:a16="http://schemas.microsoft.com/office/drawing/2014/main" id="{63938616-BAFE-4188-A69E-68AE89F9CB7C}"/>
              </a:ext>
            </a:extLst>
          </p:cNvPr>
          <p:cNvSpPr>
            <a:spLocks noGrp="1"/>
          </p:cNvSpPr>
          <p:nvPr>
            <p:ph type="body" sz="quarter" idx="12"/>
          </p:nvPr>
        </p:nvSpPr>
        <p:spPr/>
        <p:txBody>
          <a:bodyPr/>
          <a:lstStyle/>
          <a:p>
            <a:r>
              <a:rPr lang="en-US" dirty="0"/>
              <a:t>27 November 2018</a:t>
            </a:r>
          </a:p>
        </p:txBody>
      </p:sp>
      <p:sp>
        <p:nvSpPr>
          <p:cNvPr id="2" name="Picture Placeholder 1">
            <a:extLst>
              <a:ext uri="{FF2B5EF4-FFF2-40B4-BE49-F238E27FC236}">
                <a16:creationId xmlns:a16="http://schemas.microsoft.com/office/drawing/2014/main" id="{76B58E0A-DD9A-42A6-8EAF-94C0D1D6A896}"/>
              </a:ext>
            </a:extLst>
          </p:cNvPr>
          <p:cNvSpPr>
            <a:spLocks noGrp="1"/>
          </p:cNvSpPr>
          <p:nvPr>
            <p:ph type="pic" sz="quarter" idx="10"/>
          </p:nvPr>
        </p:nvSpPr>
        <p:spPr>
          <a:xfrm>
            <a:off x="8064501" y="0"/>
            <a:ext cx="3653999" cy="6858000"/>
          </a:xfrm>
        </p:spPr>
      </p:sp>
    </p:spTree>
    <p:extLst>
      <p:ext uri="{BB962C8B-B14F-4D97-AF65-F5344CB8AC3E}">
        <p14:creationId xmlns:p14="http://schemas.microsoft.com/office/powerpoint/2010/main" val="596049684"/>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EB6B295-5B1B-4CA5-9A52-F5FA7C31ABF2}"/>
              </a:ext>
            </a:extLst>
          </p:cNvPr>
          <p:cNvGraphicFramePr>
            <a:graphicFrameLocks noChangeAspect="1"/>
          </p:cNvGraphicFramePr>
          <p:nvPr>
            <p:custDataLst>
              <p:tags r:id="rId2"/>
            </p:custDataLst>
            <p:extLst>
              <p:ext uri="{D42A27DB-BD31-4B8C-83A1-F6EECF244321}">
                <p14:modId xmlns:p14="http://schemas.microsoft.com/office/powerpoint/2010/main" val="2477055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5" name="think-cell Slide" r:id="rId4" imgW="359" imgH="358" progId="TCLayout.ActiveDocument.1">
                  <p:embed/>
                </p:oleObj>
              </mc:Choice>
              <mc:Fallback>
                <p:oleObj name="think-cell Slide" r:id="rId4" imgW="359" imgH="358"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A920821-F7AF-42F6-9577-1DCE8E425B59}"/>
              </a:ext>
            </a:extLst>
          </p:cNvPr>
          <p:cNvSpPr>
            <a:spLocks noGrp="1"/>
          </p:cNvSpPr>
          <p:nvPr>
            <p:ph type="title"/>
          </p:nvPr>
        </p:nvSpPr>
        <p:spPr/>
        <p:txBody>
          <a:bodyPr/>
          <a:lstStyle/>
          <a:p>
            <a:r>
              <a:rPr lang="en-GB" dirty="0"/>
              <a:t>Introduction</a:t>
            </a:r>
          </a:p>
        </p:txBody>
      </p:sp>
      <p:sp>
        <p:nvSpPr>
          <p:cNvPr id="3" name="Text Placeholder 2">
            <a:extLst>
              <a:ext uri="{FF2B5EF4-FFF2-40B4-BE49-F238E27FC236}">
                <a16:creationId xmlns:a16="http://schemas.microsoft.com/office/drawing/2014/main" id="{2628791A-45A8-4BDA-A0AF-F4BABD969073}"/>
              </a:ext>
            </a:extLst>
          </p:cNvPr>
          <p:cNvSpPr>
            <a:spLocks noGrp="1"/>
          </p:cNvSpPr>
          <p:nvPr>
            <p:ph type="body" sz="quarter" idx="12"/>
          </p:nvPr>
        </p:nvSpPr>
        <p:spPr/>
        <p:txBody>
          <a:bodyPr/>
          <a:lstStyle/>
          <a:p>
            <a:r>
              <a:rPr lang="en-US" dirty="0"/>
              <a:t>TravelR: The R Journey in Expedia Group</a:t>
            </a:r>
          </a:p>
          <a:p>
            <a:endParaRPr lang="en-US" dirty="0"/>
          </a:p>
          <a:p>
            <a:endParaRPr lang="en-GB" dirty="0"/>
          </a:p>
        </p:txBody>
      </p:sp>
      <p:sp>
        <p:nvSpPr>
          <p:cNvPr id="5" name="Content Placeholder 4">
            <a:extLst>
              <a:ext uri="{FF2B5EF4-FFF2-40B4-BE49-F238E27FC236}">
                <a16:creationId xmlns:a16="http://schemas.microsoft.com/office/drawing/2014/main" id="{1DEDACE8-29AA-4614-9E29-4A814B371FFE}"/>
              </a:ext>
            </a:extLst>
          </p:cNvPr>
          <p:cNvSpPr>
            <a:spLocks noGrp="1"/>
          </p:cNvSpPr>
          <p:nvPr>
            <p:ph idx="1"/>
          </p:nvPr>
        </p:nvSpPr>
        <p:spPr>
          <a:xfrm>
            <a:off x="845120" y="1779684"/>
            <a:ext cx="3301083" cy="4044125"/>
          </a:xfrm>
        </p:spPr>
        <p:txBody>
          <a:bodyPr/>
          <a:lstStyle/>
          <a:p>
            <a:r>
              <a:rPr lang="en-GB" dirty="0"/>
              <a:t>Tsatska Enkhbayar</a:t>
            </a:r>
          </a:p>
          <a:p>
            <a:r>
              <a:rPr lang="en-GB" sz="2000" b="0" dirty="0"/>
              <a:t>Senior Insight Analyst, Customer Analytics, Hotels.com</a:t>
            </a:r>
          </a:p>
        </p:txBody>
      </p:sp>
      <p:sp>
        <p:nvSpPr>
          <p:cNvPr id="6" name="Content Placeholder 5">
            <a:extLst>
              <a:ext uri="{FF2B5EF4-FFF2-40B4-BE49-F238E27FC236}">
                <a16:creationId xmlns:a16="http://schemas.microsoft.com/office/drawing/2014/main" id="{B583D06C-7569-4106-9074-A15DFF950280}"/>
              </a:ext>
            </a:extLst>
          </p:cNvPr>
          <p:cNvSpPr>
            <a:spLocks noGrp="1"/>
          </p:cNvSpPr>
          <p:nvPr>
            <p:ph idx="14"/>
          </p:nvPr>
        </p:nvSpPr>
        <p:spPr>
          <a:xfrm>
            <a:off x="4622944" y="1779684"/>
            <a:ext cx="3301083" cy="4044125"/>
          </a:xfrm>
        </p:spPr>
        <p:txBody>
          <a:bodyPr/>
          <a:lstStyle/>
          <a:p>
            <a:r>
              <a:rPr lang="en-GB" dirty="0"/>
              <a:t>Jessica Zhou	</a:t>
            </a:r>
          </a:p>
          <a:p>
            <a:r>
              <a:rPr lang="en-GB" sz="2000" b="0" dirty="0"/>
              <a:t>Senior Business Analyst, Retail Analytics, Hotels.com</a:t>
            </a:r>
          </a:p>
          <a:p>
            <a:endParaRPr lang="en-GB" dirty="0"/>
          </a:p>
        </p:txBody>
      </p:sp>
      <p:sp>
        <p:nvSpPr>
          <p:cNvPr id="7" name="Content Placeholder 6">
            <a:extLst>
              <a:ext uri="{FF2B5EF4-FFF2-40B4-BE49-F238E27FC236}">
                <a16:creationId xmlns:a16="http://schemas.microsoft.com/office/drawing/2014/main" id="{DA44DFD3-F9F2-403D-825A-3168A2606C59}"/>
              </a:ext>
            </a:extLst>
          </p:cNvPr>
          <p:cNvSpPr>
            <a:spLocks noGrp="1"/>
          </p:cNvSpPr>
          <p:nvPr>
            <p:ph idx="15"/>
          </p:nvPr>
        </p:nvSpPr>
        <p:spPr>
          <a:xfrm>
            <a:off x="8400768" y="1779684"/>
            <a:ext cx="3301083" cy="4044125"/>
          </a:xfrm>
        </p:spPr>
        <p:txBody>
          <a:bodyPr/>
          <a:lstStyle/>
          <a:p>
            <a:r>
              <a:rPr lang="en-GB" dirty="0"/>
              <a:t>Lorraine Choi</a:t>
            </a:r>
          </a:p>
          <a:p>
            <a:r>
              <a:rPr lang="en-GB" sz="2000" b="0" dirty="0"/>
              <a:t>Manager, Revenue Optimisation, Expedia Partner Solutions</a:t>
            </a:r>
          </a:p>
          <a:p>
            <a:endParaRPr lang="en-GB" dirty="0"/>
          </a:p>
        </p:txBody>
      </p:sp>
      <p:sp>
        <p:nvSpPr>
          <p:cNvPr id="15" name="Oval 14">
            <a:extLst>
              <a:ext uri="{FF2B5EF4-FFF2-40B4-BE49-F238E27FC236}">
                <a16:creationId xmlns:a16="http://schemas.microsoft.com/office/drawing/2014/main" id="{0094F285-5247-4C20-B0EE-6BE04DBA5503}"/>
              </a:ext>
            </a:extLst>
          </p:cNvPr>
          <p:cNvSpPr>
            <a:spLocks noChangeAspect="1"/>
          </p:cNvSpPr>
          <p:nvPr/>
        </p:nvSpPr>
        <p:spPr>
          <a:xfrm>
            <a:off x="4622944" y="3191342"/>
            <a:ext cx="2422672" cy="2456193"/>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w="762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solidFill>
                <a:schemeClr val="accent1"/>
              </a:solidFill>
              <a:effectLst>
                <a:outerShdw blurRad="38100" dist="25400" dir="5400000" algn="ctr" rotWithShape="0">
                  <a:srgbClr val="6E747A">
                    <a:alpha val="43000"/>
                  </a:srgbClr>
                </a:outerShdw>
              </a:effectLst>
            </a:endParaRPr>
          </a:p>
        </p:txBody>
      </p:sp>
      <p:sp>
        <p:nvSpPr>
          <p:cNvPr id="16" name="Oval 15">
            <a:extLst>
              <a:ext uri="{FF2B5EF4-FFF2-40B4-BE49-F238E27FC236}">
                <a16:creationId xmlns:a16="http://schemas.microsoft.com/office/drawing/2014/main" id="{31B6F6F7-6271-4422-84AB-4191ADAE9E05}"/>
              </a:ext>
            </a:extLst>
          </p:cNvPr>
          <p:cNvSpPr>
            <a:spLocks noChangeAspect="1"/>
          </p:cNvSpPr>
          <p:nvPr/>
        </p:nvSpPr>
        <p:spPr>
          <a:xfrm>
            <a:off x="1021381" y="3191342"/>
            <a:ext cx="2393028" cy="2456193"/>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a:ln w="762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solidFill>
                <a:schemeClr val="accent1"/>
              </a:solidFill>
              <a:effectLst>
                <a:outerShdw blurRad="38100" dist="25400" dir="5400000" algn="ctr" rotWithShape="0">
                  <a:srgbClr val="6E747A">
                    <a:alpha val="43000"/>
                  </a:srgbClr>
                </a:outerShdw>
              </a:effectLst>
            </a:endParaRPr>
          </a:p>
        </p:txBody>
      </p:sp>
      <p:sp>
        <p:nvSpPr>
          <p:cNvPr id="18" name="Oval 17">
            <a:extLst>
              <a:ext uri="{FF2B5EF4-FFF2-40B4-BE49-F238E27FC236}">
                <a16:creationId xmlns:a16="http://schemas.microsoft.com/office/drawing/2014/main" id="{B9973E91-C918-4F1D-9167-E36CC84059FA}"/>
              </a:ext>
            </a:extLst>
          </p:cNvPr>
          <p:cNvSpPr>
            <a:spLocks noChangeAspect="1"/>
          </p:cNvSpPr>
          <p:nvPr/>
        </p:nvSpPr>
        <p:spPr>
          <a:xfrm>
            <a:off x="8514008" y="3191342"/>
            <a:ext cx="2507430" cy="2456193"/>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w="762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07203522"/>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951DB42-689C-42D5-98B1-14FD773F0721}"/>
              </a:ext>
            </a:extLst>
          </p:cNvPr>
          <p:cNvGraphicFramePr>
            <a:graphicFrameLocks noChangeAspect="1"/>
          </p:cNvGraphicFramePr>
          <p:nvPr>
            <p:custDataLst>
              <p:tags r:id="rId2"/>
            </p:custDataLst>
            <p:extLst>
              <p:ext uri="{D42A27DB-BD31-4B8C-83A1-F6EECF244321}">
                <p14:modId xmlns:p14="http://schemas.microsoft.com/office/powerpoint/2010/main" val="1379651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7" name="think-cell Slide" r:id="rId6" imgW="359" imgH="358" progId="TCLayout.ActiveDocument.1">
                  <p:embed/>
                </p:oleObj>
              </mc:Choice>
              <mc:Fallback>
                <p:oleObj name="think-cell Slide" r:id="rId6" imgW="359" imgH="358"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5A6F443-85AE-4C6E-A5C7-63510D6CEA2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11" name="TextBox 10">
            <a:extLst>
              <a:ext uri="{FF2B5EF4-FFF2-40B4-BE49-F238E27FC236}">
                <a16:creationId xmlns:a16="http://schemas.microsoft.com/office/drawing/2014/main" id="{653C1759-FC47-449C-8820-2DBB52A9F7AB}"/>
              </a:ext>
            </a:extLst>
          </p:cNvPr>
          <p:cNvSpPr txBox="1"/>
          <p:nvPr/>
        </p:nvSpPr>
        <p:spPr>
          <a:xfrm>
            <a:off x="823493" y="1753369"/>
            <a:ext cx="3758762" cy="461665"/>
          </a:xfrm>
          <a:prstGeom prst="rect">
            <a:avLst/>
          </a:prstGeom>
          <a:noFill/>
        </p:spPr>
        <p:txBody>
          <a:bodyPr wrap="square" rtlCol="0">
            <a:spAutoFit/>
          </a:bodyPr>
          <a:lstStyle/>
          <a:p>
            <a:r>
              <a:rPr lang="en-US" sz="2400" b="1" spc="300" dirty="0">
                <a:latin typeface="Arial" panose="020B0604020202020204" pitchFamily="34" charset="0"/>
                <a:cs typeface="Arial" panose="020B0604020202020204" pitchFamily="34" charset="0"/>
              </a:rPr>
              <a:t>In the beginning…</a:t>
            </a:r>
          </a:p>
        </p:txBody>
      </p:sp>
      <p:sp>
        <p:nvSpPr>
          <p:cNvPr id="37" name="TextBox 36">
            <a:extLst>
              <a:ext uri="{FF2B5EF4-FFF2-40B4-BE49-F238E27FC236}">
                <a16:creationId xmlns:a16="http://schemas.microsoft.com/office/drawing/2014/main" id="{3BF88EA5-D59B-4FB0-8498-096FAADA616E}"/>
              </a:ext>
            </a:extLst>
          </p:cNvPr>
          <p:cNvSpPr txBox="1"/>
          <p:nvPr/>
        </p:nvSpPr>
        <p:spPr>
          <a:xfrm>
            <a:off x="6329869" y="1753369"/>
            <a:ext cx="3610484" cy="461665"/>
          </a:xfrm>
          <a:prstGeom prst="rect">
            <a:avLst/>
          </a:prstGeom>
          <a:noFill/>
        </p:spPr>
        <p:txBody>
          <a:bodyPr wrap="square" rtlCol="0">
            <a:spAutoFit/>
          </a:bodyPr>
          <a:lstStyle/>
          <a:p>
            <a:r>
              <a:rPr lang="en-US" sz="2400" b="1" spc="300" dirty="0">
                <a:latin typeface="Arial" panose="020B0604020202020204" pitchFamily="34" charset="0"/>
                <a:cs typeface="Arial" panose="020B0604020202020204" pitchFamily="34" charset="0"/>
              </a:rPr>
              <a:t>…To Today</a:t>
            </a:r>
          </a:p>
        </p:txBody>
      </p:sp>
      <p:sp>
        <p:nvSpPr>
          <p:cNvPr id="2" name="Title 1">
            <a:extLst>
              <a:ext uri="{FF2B5EF4-FFF2-40B4-BE49-F238E27FC236}">
                <a16:creationId xmlns:a16="http://schemas.microsoft.com/office/drawing/2014/main" id="{1154729F-8137-4485-BA9F-7D5B3B81988A}"/>
              </a:ext>
            </a:extLst>
          </p:cNvPr>
          <p:cNvSpPr>
            <a:spLocks noGrp="1"/>
          </p:cNvSpPr>
          <p:nvPr>
            <p:ph type="title"/>
          </p:nvPr>
        </p:nvSpPr>
        <p:spPr/>
        <p:txBody>
          <a:bodyPr/>
          <a:lstStyle/>
          <a:p>
            <a:r>
              <a:rPr lang="en-US" dirty="0"/>
              <a:t>A brief history of R at Expedia Group</a:t>
            </a:r>
          </a:p>
        </p:txBody>
      </p:sp>
      <p:sp>
        <p:nvSpPr>
          <p:cNvPr id="4" name="Text Placeholder 3">
            <a:extLst>
              <a:ext uri="{FF2B5EF4-FFF2-40B4-BE49-F238E27FC236}">
                <a16:creationId xmlns:a16="http://schemas.microsoft.com/office/drawing/2014/main" id="{088A8E32-8340-414F-A40B-9B687375AE33}"/>
              </a:ext>
            </a:extLst>
          </p:cNvPr>
          <p:cNvSpPr>
            <a:spLocks noGrp="1"/>
          </p:cNvSpPr>
          <p:nvPr>
            <p:ph type="body" sz="quarter" idx="12"/>
          </p:nvPr>
        </p:nvSpPr>
        <p:spPr/>
        <p:txBody>
          <a:bodyPr/>
          <a:lstStyle/>
          <a:p>
            <a:r>
              <a:rPr lang="en-US" dirty="0"/>
              <a:t>TravelR: The R Journey in Expedia Group</a:t>
            </a:r>
          </a:p>
          <a:p>
            <a:endParaRPr lang="en-US" dirty="0"/>
          </a:p>
        </p:txBody>
      </p:sp>
      <p:sp>
        <p:nvSpPr>
          <p:cNvPr id="44" name="TextBox 43">
            <a:extLst>
              <a:ext uri="{FF2B5EF4-FFF2-40B4-BE49-F238E27FC236}">
                <a16:creationId xmlns:a16="http://schemas.microsoft.com/office/drawing/2014/main" id="{0B8CAAE5-84F2-4FB5-8277-BD5342645F26}"/>
              </a:ext>
            </a:extLst>
          </p:cNvPr>
          <p:cNvSpPr txBox="1"/>
          <p:nvPr/>
        </p:nvSpPr>
        <p:spPr>
          <a:xfrm>
            <a:off x="823494" y="2440735"/>
            <a:ext cx="3610484" cy="2677656"/>
          </a:xfrm>
          <a:prstGeom prst="rect">
            <a:avLst/>
          </a:prstGeom>
          <a:noFill/>
        </p:spPr>
        <p:txBody>
          <a:bodyPr wrap="square" rtlCol="0">
            <a:spAutoFit/>
          </a:bodyPr>
          <a:lstStyle/>
          <a:p>
            <a:pPr marL="285750" indent="-285750">
              <a:buClr>
                <a:srgbClr val="44A8DF"/>
              </a:buClr>
              <a:buFont typeface="Century Gothic" panose="020B0502020202020204" pitchFamily="34" charset="0"/>
              <a:buChar char="▪"/>
            </a:pPr>
            <a:r>
              <a:rPr lang="en-GB" sz="2400" dirty="0">
                <a:latin typeface="Century Gothic" panose="020B0502020202020204" pitchFamily="34" charset="0"/>
              </a:rPr>
              <a:t>RStudio running on a small Linux server underneath Lorraine’s desk</a:t>
            </a:r>
          </a:p>
          <a:p>
            <a:pPr marL="285750" indent="-285750">
              <a:buClr>
                <a:srgbClr val="44A8DF"/>
              </a:buClr>
              <a:buFont typeface="Century Gothic" panose="020B0502020202020204" pitchFamily="34" charset="0"/>
              <a:buChar char="▪"/>
            </a:pPr>
            <a:r>
              <a:rPr lang="en-GB" sz="2400" dirty="0">
                <a:latin typeface="Century Gothic" panose="020B0502020202020204" pitchFamily="34" charset="0"/>
              </a:rPr>
              <a:t>Few analysts using R in isolated islands across the team</a:t>
            </a:r>
          </a:p>
        </p:txBody>
      </p:sp>
      <p:sp>
        <p:nvSpPr>
          <p:cNvPr id="47" name="TextBox 46">
            <a:extLst>
              <a:ext uri="{FF2B5EF4-FFF2-40B4-BE49-F238E27FC236}">
                <a16:creationId xmlns:a16="http://schemas.microsoft.com/office/drawing/2014/main" id="{42B34A27-DA4D-4DB7-A52E-40AA2D7EB1E2}"/>
              </a:ext>
            </a:extLst>
          </p:cNvPr>
          <p:cNvSpPr txBox="1"/>
          <p:nvPr/>
        </p:nvSpPr>
        <p:spPr>
          <a:xfrm>
            <a:off x="4708471" y="2440735"/>
            <a:ext cx="6853279" cy="3785652"/>
          </a:xfrm>
          <a:prstGeom prst="rect">
            <a:avLst/>
          </a:prstGeom>
          <a:noFill/>
        </p:spPr>
        <p:txBody>
          <a:bodyPr wrap="square" rtlCol="0">
            <a:spAutoFit/>
          </a:bodyPr>
          <a:lstStyle/>
          <a:p>
            <a:pPr marL="285750" indent="-285750">
              <a:buClr>
                <a:srgbClr val="44A8DF"/>
              </a:buClr>
              <a:buFont typeface="Century Gothic" panose="020B0502020202020204" pitchFamily="34" charset="0"/>
              <a:buChar char="▪"/>
            </a:pPr>
            <a:r>
              <a:rPr lang="en-GB" sz="2400" dirty="0">
                <a:latin typeface="Century Gothic" panose="020B0502020202020204" pitchFamily="34" charset="0"/>
              </a:rPr>
              <a:t>Data is in the Cloud with an S3 data lake of over 5PB</a:t>
            </a:r>
          </a:p>
          <a:p>
            <a:pPr marL="285750" indent="-285750">
              <a:buClr>
                <a:srgbClr val="44A8DF"/>
              </a:buClr>
              <a:buFont typeface="Century Gothic" panose="020B0502020202020204" pitchFamily="34" charset="0"/>
              <a:buChar char="▪"/>
            </a:pPr>
            <a:r>
              <a:rPr lang="en-US" sz="2400" dirty="0">
                <a:latin typeface="Century Gothic" panose="020B0502020202020204" pitchFamily="34" charset="0"/>
              </a:rPr>
              <a:t>RStudio deployment </a:t>
            </a:r>
            <a:r>
              <a:rPr lang="en-GB" sz="2400" dirty="0">
                <a:latin typeface="Century Gothic" panose="020B0502020202020204" pitchFamily="34" charset="0"/>
              </a:rPr>
              <a:t>scaled for the Cloud - large EC2 instance types to support working with big data sets - over 5TBs of RAM and 320 CPUs for R workloads alone</a:t>
            </a:r>
          </a:p>
          <a:p>
            <a:pPr marL="285750" indent="-285750">
              <a:buClr>
                <a:srgbClr val="44A8DF"/>
              </a:buClr>
              <a:buFont typeface="Century Gothic" panose="020B0502020202020204" pitchFamily="34" charset="0"/>
              <a:buChar char="▪"/>
            </a:pPr>
            <a:r>
              <a:rPr lang="en-GB" sz="2400" dirty="0">
                <a:latin typeface="Century Gothic" panose="020B0502020202020204" pitchFamily="34" charset="0"/>
              </a:rPr>
              <a:t>R Connect supports Shiny dashboards as well as markdown documents, with 43k page views year to date</a:t>
            </a:r>
          </a:p>
          <a:p>
            <a:endParaRPr lang="en-US" sz="2400" dirty="0">
              <a:latin typeface="Century Gothic" panose="020B0502020202020204" pitchFamily="34" charset="0"/>
            </a:endParaRPr>
          </a:p>
        </p:txBody>
      </p:sp>
    </p:spTree>
    <p:extLst>
      <p:ext uri="{BB962C8B-B14F-4D97-AF65-F5344CB8AC3E}">
        <p14:creationId xmlns:p14="http://schemas.microsoft.com/office/powerpoint/2010/main" val="392958753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951DB42-689C-42D5-98B1-14FD773F0721}"/>
              </a:ext>
            </a:extLst>
          </p:cNvPr>
          <p:cNvGraphicFramePr>
            <a:graphicFrameLocks noChangeAspect="1"/>
          </p:cNvGraphicFramePr>
          <p:nvPr>
            <p:custDataLst>
              <p:tags r:id="rId2"/>
            </p:custDataLst>
            <p:extLst>
              <p:ext uri="{D42A27DB-BD31-4B8C-83A1-F6EECF244321}">
                <p14:modId xmlns:p14="http://schemas.microsoft.com/office/powerpoint/2010/main" val="3671765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7" name="think-cell Slide" r:id="rId6" imgW="359" imgH="358" progId="TCLayout.ActiveDocument.1">
                  <p:embed/>
                </p:oleObj>
              </mc:Choice>
              <mc:Fallback>
                <p:oleObj name="think-cell Slide" r:id="rId6" imgW="359" imgH="358" progId="TCLayout.ActiveDocument.1">
                  <p:embed/>
                  <p:pic>
                    <p:nvPicPr>
                      <p:cNvPr id="6" name="Object 5" hidden="1">
                        <a:extLst>
                          <a:ext uri="{FF2B5EF4-FFF2-40B4-BE49-F238E27FC236}">
                            <a16:creationId xmlns:a16="http://schemas.microsoft.com/office/drawing/2014/main" id="{2951DB42-689C-42D5-98B1-14FD773F072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15A6F443-85AE-4C6E-A5C7-63510D6CEA2F}"/>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1154729F-8137-4485-BA9F-7D5B3B81988A}"/>
              </a:ext>
            </a:extLst>
          </p:cNvPr>
          <p:cNvSpPr>
            <a:spLocks noGrp="1"/>
          </p:cNvSpPr>
          <p:nvPr>
            <p:ph type="title"/>
          </p:nvPr>
        </p:nvSpPr>
        <p:spPr/>
        <p:txBody>
          <a:bodyPr/>
          <a:lstStyle/>
          <a:p>
            <a:r>
              <a:rPr lang="en-US" dirty="0"/>
              <a:t>Scaling Analytics at Expedia Group with R</a:t>
            </a:r>
          </a:p>
        </p:txBody>
      </p:sp>
      <p:sp>
        <p:nvSpPr>
          <p:cNvPr id="4" name="Text Placeholder 3">
            <a:extLst>
              <a:ext uri="{FF2B5EF4-FFF2-40B4-BE49-F238E27FC236}">
                <a16:creationId xmlns:a16="http://schemas.microsoft.com/office/drawing/2014/main" id="{088A8E32-8340-414F-A40B-9B687375AE33}"/>
              </a:ext>
            </a:extLst>
          </p:cNvPr>
          <p:cNvSpPr>
            <a:spLocks noGrp="1"/>
          </p:cNvSpPr>
          <p:nvPr>
            <p:ph type="body" sz="quarter" idx="12"/>
          </p:nvPr>
        </p:nvSpPr>
        <p:spPr/>
        <p:txBody>
          <a:bodyPr/>
          <a:lstStyle/>
          <a:p>
            <a:r>
              <a:rPr lang="en-US" dirty="0"/>
              <a:t>TravelR: The R Journey in Expedia Group</a:t>
            </a:r>
          </a:p>
          <a:p>
            <a:endParaRPr lang="en-US" dirty="0"/>
          </a:p>
        </p:txBody>
      </p:sp>
      <p:sp>
        <p:nvSpPr>
          <p:cNvPr id="38" name="TextBox 37">
            <a:extLst>
              <a:ext uri="{FF2B5EF4-FFF2-40B4-BE49-F238E27FC236}">
                <a16:creationId xmlns:a16="http://schemas.microsoft.com/office/drawing/2014/main" id="{05703F29-B799-4DB8-83AB-7E0338C5C232}"/>
              </a:ext>
            </a:extLst>
          </p:cNvPr>
          <p:cNvSpPr txBox="1"/>
          <p:nvPr/>
        </p:nvSpPr>
        <p:spPr>
          <a:xfrm>
            <a:off x="4582255" y="1578279"/>
            <a:ext cx="5740740" cy="400110"/>
          </a:xfrm>
          <a:prstGeom prst="rect">
            <a:avLst/>
          </a:prstGeom>
          <a:noFill/>
        </p:spPr>
        <p:txBody>
          <a:bodyPr wrap="square" rtlCol="0">
            <a:spAutoFit/>
          </a:bodyPr>
          <a:lstStyle/>
          <a:p>
            <a:r>
              <a:rPr lang="en-US" sz="2000" b="1" spc="300" dirty="0">
                <a:latin typeface="Arial" panose="020B0604020202020204" pitchFamily="34" charset="0"/>
                <a:cs typeface="Arial" panose="020B0604020202020204" pitchFamily="34" charset="0"/>
              </a:rPr>
              <a:t>Still we faced some challenges!</a:t>
            </a:r>
          </a:p>
        </p:txBody>
      </p:sp>
      <p:sp>
        <p:nvSpPr>
          <p:cNvPr id="7" name="TextBox 6">
            <a:extLst>
              <a:ext uri="{FF2B5EF4-FFF2-40B4-BE49-F238E27FC236}">
                <a16:creationId xmlns:a16="http://schemas.microsoft.com/office/drawing/2014/main" id="{243AB300-AC0E-4D1E-AF18-FCA7EAD1C38C}"/>
              </a:ext>
            </a:extLst>
          </p:cNvPr>
          <p:cNvSpPr txBox="1"/>
          <p:nvPr/>
        </p:nvSpPr>
        <p:spPr>
          <a:xfrm>
            <a:off x="4582255" y="3642995"/>
            <a:ext cx="6853279" cy="2554545"/>
          </a:xfrm>
          <a:prstGeom prst="rect">
            <a:avLst/>
          </a:prstGeom>
          <a:noFill/>
        </p:spPr>
        <p:txBody>
          <a:bodyPr wrap="square" rtlCol="0">
            <a:spAutoFit/>
          </a:bodyPr>
          <a:lstStyle/>
          <a:p>
            <a:pPr>
              <a:buClr>
                <a:srgbClr val="44A8DF"/>
              </a:buClr>
            </a:pPr>
            <a:r>
              <a:rPr lang="en-GB" sz="2000" b="1" dirty="0">
                <a:latin typeface="Century Gothic" panose="020B0502020202020204" pitchFamily="34" charset="0"/>
              </a:rPr>
              <a:t>Solutions</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Democratized R with internally taught courses</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Easy plumbing put in place to connect R to our data lake</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Standardized data visualization across the company</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Created a community of R-users to share best practices, troubleshoot</a:t>
            </a:r>
            <a:endParaRPr lang="en-GB" sz="2400" dirty="0">
              <a:latin typeface="Century Gothic" panose="020B0502020202020204" pitchFamily="34" charset="0"/>
            </a:endParaRPr>
          </a:p>
        </p:txBody>
      </p:sp>
      <p:sp>
        <p:nvSpPr>
          <p:cNvPr id="41" name="TextBox 40">
            <a:extLst>
              <a:ext uri="{FF2B5EF4-FFF2-40B4-BE49-F238E27FC236}">
                <a16:creationId xmlns:a16="http://schemas.microsoft.com/office/drawing/2014/main" id="{9944F03F-8A42-4323-8086-8CEE620032CE}"/>
              </a:ext>
            </a:extLst>
          </p:cNvPr>
          <p:cNvSpPr txBox="1"/>
          <p:nvPr/>
        </p:nvSpPr>
        <p:spPr>
          <a:xfrm>
            <a:off x="4582255" y="1978389"/>
            <a:ext cx="6853279" cy="2000548"/>
          </a:xfrm>
          <a:prstGeom prst="rect">
            <a:avLst/>
          </a:prstGeom>
          <a:noFill/>
        </p:spPr>
        <p:txBody>
          <a:bodyPr wrap="square" rtlCol="0">
            <a:spAutoFit/>
          </a:bodyPr>
          <a:lstStyle/>
          <a:p>
            <a:pPr>
              <a:buClr>
                <a:srgbClr val="44A8DF"/>
              </a:buClr>
            </a:pPr>
            <a:r>
              <a:rPr lang="en-GB" sz="2000" b="1" dirty="0">
                <a:latin typeface="Century Gothic" panose="020B0502020202020204" pitchFamily="34" charset="0"/>
              </a:rPr>
              <a:t>Challenges</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Mixture of R abilities and lack of onboarding/internal training</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Complicated to get data in and out of R</a:t>
            </a:r>
          </a:p>
          <a:p>
            <a:pPr marL="285750" indent="-285750">
              <a:buClr>
                <a:srgbClr val="44A8DF"/>
              </a:buClr>
              <a:buFont typeface="Century Gothic" panose="020B0502020202020204" pitchFamily="34" charset="0"/>
              <a:buChar char="▪"/>
            </a:pPr>
            <a:r>
              <a:rPr lang="en-GB" sz="2000" dirty="0">
                <a:latin typeface="Century Gothic" panose="020B0502020202020204" pitchFamily="34" charset="0"/>
              </a:rPr>
              <a:t>Disparate themes and templates for visualisation</a:t>
            </a:r>
          </a:p>
          <a:p>
            <a:pPr marL="285750" indent="-285750">
              <a:buFont typeface="Arial" panose="020B0604020202020204" pitchFamily="34" charset="0"/>
              <a:buChar char="•"/>
            </a:pPr>
            <a:endParaRPr lang="en-GB" sz="2400" dirty="0">
              <a:latin typeface="Century Gothic" panose="020B0502020202020204" pitchFamily="34" charset="0"/>
            </a:endParaRPr>
          </a:p>
        </p:txBody>
      </p:sp>
      <p:grpSp>
        <p:nvGrpSpPr>
          <p:cNvPr id="9" name="Group 8">
            <a:extLst>
              <a:ext uri="{FF2B5EF4-FFF2-40B4-BE49-F238E27FC236}">
                <a16:creationId xmlns:a16="http://schemas.microsoft.com/office/drawing/2014/main" id="{BD33ACA7-18D3-4646-8303-E53D01C41E9A}"/>
              </a:ext>
            </a:extLst>
          </p:cNvPr>
          <p:cNvGrpSpPr/>
          <p:nvPr/>
        </p:nvGrpSpPr>
        <p:grpSpPr>
          <a:xfrm>
            <a:off x="1049764" y="2244483"/>
            <a:ext cx="2721600" cy="2369033"/>
            <a:chOff x="-593417" y="2698736"/>
            <a:chExt cx="2721600" cy="2369033"/>
          </a:xfrm>
        </p:grpSpPr>
        <p:sp>
          <p:nvSpPr>
            <p:cNvPr id="39" name="Hexagon 38">
              <a:extLst>
                <a:ext uri="{FF2B5EF4-FFF2-40B4-BE49-F238E27FC236}">
                  <a16:creationId xmlns:a16="http://schemas.microsoft.com/office/drawing/2014/main" id="{21FCBF05-C958-4BD5-BE6A-300F90D2818F}"/>
                </a:ext>
              </a:extLst>
            </p:cNvPr>
            <p:cNvSpPr>
              <a:spLocks noChangeAspect="1"/>
            </p:cNvSpPr>
            <p:nvPr/>
          </p:nvSpPr>
          <p:spPr>
            <a:xfrm rot="1800000">
              <a:off x="-593417" y="2698736"/>
              <a:ext cx="2721600" cy="2369033"/>
            </a:xfrm>
            <a:prstGeom prst="hexagon">
              <a:avLst>
                <a:gd name="adj" fmla="val 28372"/>
                <a:gd name="vf" fmla="val 115470"/>
              </a:avLst>
            </a:prstGeom>
            <a:solidFill>
              <a:srgbClr val="EFC75E"/>
            </a:solidFill>
            <a:ln w="698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84" name="Picture 12" descr="flight, journey, luggage, suitcase, travel, trip icon">
              <a:extLst>
                <a:ext uri="{FF2B5EF4-FFF2-40B4-BE49-F238E27FC236}">
                  <a16:creationId xmlns:a16="http://schemas.microsoft.com/office/drawing/2014/main" id="{6BB72314-A467-4668-AAC4-8BF77DF342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20" y="2877701"/>
              <a:ext cx="2167572" cy="21675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B41FFE4-A1A0-4465-8CF6-44420604E6A0}"/>
                </a:ext>
              </a:extLst>
            </p:cNvPr>
            <p:cNvSpPr txBox="1"/>
            <p:nvPr/>
          </p:nvSpPr>
          <p:spPr>
            <a:xfrm>
              <a:off x="-49382" y="2818056"/>
              <a:ext cx="1648096" cy="584775"/>
            </a:xfrm>
            <a:prstGeom prst="rect">
              <a:avLst/>
            </a:prstGeom>
            <a:noFill/>
          </p:spPr>
          <p:txBody>
            <a:bodyPr wrap="square" rtlCol="0">
              <a:spAutoFit/>
            </a:bodyPr>
            <a:lstStyle/>
            <a:p>
              <a:pPr algn="ctr"/>
              <a:r>
                <a:rPr lang="en-GB" sz="3200" b="1" dirty="0">
                  <a:solidFill>
                    <a:schemeClr val="tx1">
                      <a:lumMod val="85000"/>
                      <a:lumOff val="15000"/>
                    </a:schemeClr>
                  </a:solidFill>
                </a:rPr>
                <a:t>travelR</a:t>
              </a:r>
            </a:p>
          </p:txBody>
        </p:sp>
      </p:grpSp>
      <p:sp>
        <p:nvSpPr>
          <p:cNvPr id="24" name="TextBox 23">
            <a:extLst>
              <a:ext uri="{FF2B5EF4-FFF2-40B4-BE49-F238E27FC236}">
                <a16:creationId xmlns:a16="http://schemas.microsoft.com/office/drawing/2014/main" id="{D514FD57-6850-4563-B5F1-24D4A2B220D8}"/>
              </a:ext>
            </a:extLst>
          </p:cNvPr>
          <p:cNvSpPr txBox="1"/>
          <p:nvPr/>
        </p:nvSpPr>
        <p:spPr>
          <a:xfrm>
            <a:off x="451312" y="4957994"/>
            <a:ext cx="3975243" cy="707886"/>
          </a:xfrm>
          <a:prstGeom prst="rect">
            <a:avLst/>
          </a:prstGeom>
          <a:noFill/>
        </p:spPr>
        <p:txBody>
          <a:bodyPr wrap="square" rtlCol="0">
            <a:spAutoFit/>
          </a:bodyPr>
          <a:lstStyle/>
          <a:p>
            <a:pPr algn="ctr"/>
            <a:r>
              <a:rPr lang="en-US" sz="2000" b="1" spc="300" dirty="0">
                <a:latin typeface="Arial" panose="020B0604020202020204" pitchFamily="34" charset="0"/>
                <a:cs typeface="Arial" panose="020B0604020202020204" pitchFamily="34" charset="0"/>
              </a:rPr>
              <a:t>The creation of the package-verse</a:t>
            </a:r>
          </a:p>
        </p:txBody>
      </p:sp>
    </p:spTree>
    <p:extLst>
      <p:ext uri="{BB962C8B-B14F-4D97-AF65-F5344CB8AC3E}">
        <p14:creationId xmlns:p14="http://schemas.microsoft.com/office/powerpoint/2010/main" val="2272923210"/>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B427A79-32A3-476C-BEEB-0F0EDF60B4EE}"/>
              </a:ext>
            </a:extLst>
          </p:cNvPr>
          <p:cNvGraphicFramePr>
            <a:graphicFrameLocks noChangeAspect="1"/>
          </p:cNvGraphicFramePr>
          <p:nvPr>
            <p:custDataLst>
              <p:tags r:id="rId2"/>
            </p:custDataLst>
            <p:extLst>
              <p:ext uri="{D42A27DB-BD31-4B8C-83A1-F6EECF244321}">
                <p14:modId xmlns:p14="http://schemas.microsoft.com/office/powerpoint/2010/main" val="2852752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2" name="think-cell Slide" r:id="rId5" imgW="359" imgH="358" progId="TCLayout.ActiveDocument.1">
                  <p:embed/>
                </p:oleObj>
              </mc:Choice>
              <mc:Fallback>
                <p:oleObj name="think-cell Slide" r:id="rId5" imgW="359" imgH="358"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C77A3312-FE4C-4B64-A6AA-00643AA95F0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1ED065DD-C494-4F71-BC3D-751E8DA64B57}"/>
              </a:ext>
            </a:extLst>
          </p:cNvPr>
          <p:cNvSpPr>
            <a:spLocks noGrp="1"/>
          </p:cNvSpPr>
          <p:nvPr>
            <p:ph type="title"/>
          </p:nvPr>
        </p:nvSpPr>
        <p:spPr>
          <a:xfrm>
            <a:off x="823493" y="1044574"/>
            <a:ext cx="11269447" cy="1069975"/>
          </a:xfrm>
        </p:spPr>
        <p:txBody>
          <a:bodyPr>
            <a:normAutofit/>
          </a:bodyPr>
          <a:lstStyle/>
          <a:p>
            <a:r>
              <a:rPr lang="en-US" dirty="0"/>
              <a:t>Simplified Data Connection with Secured Credential Management</a:t>
            </a:r>
          </a:p>
        </p:txBody>
      </p:sp>
      <p:sp>
        <p:nvSpPr>
          <p:cNvPr id="4" name="Text Placeholder 3">
            <a:extLst>
              <a:ext uri="{FF2B5EF4-FFF2-40B4-BE49-F238E27FC236}">
                <a16:creationId xmlns:a16="http://schemas.microsoft.com/office/drawing/2014/main" id="{FAD9E132-1908-4216-A995-52090526BF33}"/>
              </a:ext>
            </a:extLst>
          </p:cNvPr>
          <p:cNvSpPr>
            <a:spLocks noGrp="1"/>
          </p:cNvSpPr>
          <p:nvPr>
            <p:ph type="body" sz="quarter" idx="12"/>
          </p:nvPr>
        </p:nvSpPr>
        <p:spPr/>
        <p:txBody>
          <a:bodyPr/>
          <a:lstStyle/>
          <a:p>
            <a:r>
              <a:rPr lang="en-US" dirty="0"/>
              <a:t>TravelR: The R Journey in Expedia Group</a:t>
            </a:r>
          </a:p>
        </p:txBody>
      </p:sp>
      <p:sp>
        <p:nvSpPr>
          <p:cNvPr id="5" name="Text Placeholder 4">
            <a:extLst>
              <a:ext uri="{FF2B5EF4-FFF2-40B4-BE49-F238E27FC236}">
                <a16:creationId xmlns:a16="http://schemas.microsoft.com/office/drawing/2014/main" id="{F3F7722D-51B6-45CB-81E4-01C110B838AB}"/>
              </a:ext>
            </a:extLst>
          </p:cNvPr>
          <p:cNvSpPr>
            <a:spLocks noGrp="1"/>
          </p:cNvSpPr>
          <p:nvPr>
            <p:ph type="body" sz="quarter" idx="13"/>
          </p:nvPr>
        </p:nvSpPr>
        <p:spPr>
          <a:xfrm>
            <a:off x="823493" y="2381636"/>
            <a:ext cx="6176611" cy="274638"/>
          </a:xfrm>
        </p:spPr>
        <p:txBody>
          <a:bodyPr>
            <a:noAutofit/>
          </a:bodyPr>
          <a:lstStyle/>
          <a:p>
            <a:r>
              <a:rPr lang="en-US" sz="2800" dirty="0" err="1">
                <a:latin typeface="Consolas" panose="020B0609020204030204" pitchFamily="49" charset="0"/>
                <a:cs typeface="Consolas" panose="020B0609020204030204" pitchFamily="49" charset="0"/>
              </a:rPr>
              <a:t>connectR</a:t>
            </a:r>
            <a:r>
              <a:rPr lang="en-US" sz="2800" dirty="0"/>
              <a:t> Package</a:t>
            </a:r>
          </a:p>
        </p:txBody>
      </p:sp>
      <p:sp>
        <p:nvSpPr>
          <p:cNvPr id="3" name="Content Placeholder 2">
            <a:extLst>
              <a:ext uri="{FF2B5EF4-FFF2-40B4-BE49-F238E27FC236}">
                <a16:creationId xmlns:a16="http://schemas.microsoft.com/office/drawing/2014/main" id="{8A001679-1010-4BC2-AE1F-77C0C3FB5ADA}"/>
              </a:ext>
            </a:extLst>
          </p:cNvPr>
          <p:cNvSpPr>
            <a:spLocks noGrp="1"/>
          </p:cNvSpPr>
          <p:nvPr>
            <p:ph idx="1"/>
          </p:nvPr>
        </p:nvSpPr>
        <p:spPr>
          <a:xfrm>
            <a:off x="845119" y="2974359"/>
            <a:ext cx="10413431" cy="3140691"/>
          </a:xfrm>
        </p:spPr>
        <p:txBody>
          <a:bodyPr>
            <a:normAutofit/>
          </a:bodyPr>
          <a:lstStyle/>
          <a:p>
            <a:pPr marL="457200" indent="-457200">
              <a:buFont typeface="Arial" panose="020B0604020202020204" pitchFamily="34" charset="0"/>
              <a:buChar char="•"/>
            </a:pPr>
            <a:r>
              <a:rPr lang="en-US" sz="2400" dirty="0"/>
              <a:t>Wrapper functions to get and send data or commands from/to various data sources through R using JDBC</a:t>
            </a:r>
          </a:p>
          <a:p>
            <a:pPr marL="457200" indent="-457200">
              <a:buFont typeface="Arial" panose="020B0604020202020204" pitchFamily="34" charset="0"/>
              <a:buChar char="•"/>
            </a:pPr>
            <a:r>
              <a:rPr lang="en-US" sz="2400" dirty="0"/>
              <a:t>Credential Management</a:t>
            </a:r>
          </a:p>
          <a:p>
            <a:pPr marL="914400" lvl="1" indent="-457200">
              <a:buFont typeface="Arial" panose="020B0604020202020204" pitchFamily="34" charset="0"/>
              <a:buChar char="•"/>
            </a:pPr>
            <a:r>
              <a:rPr lang="en-US" sz="2000" dirty="0" err="1"/>
              <a:t>RStudio</a:t>
            </a:r>
            <a:r>
              <a:rPr lang="en-US" sz="2000" dirty="0"/>
              <a:t> Environment: </a:t>
            </a:r>
            <a:br>
              <a:rPr lang="en-US" sz="2000" dirty="0"/>
            </a:br>
            <a:r>
              <a:rPr lang="en-US" sz="2000" b="0" dirty="0"/>
              <a:t>Use local and share vaults to manage personal and service account credentials</a:t>
            </a:r>
          </a:p>
          <a:p>
            <a:pPr marL="914400" lvl="1" indent="-457200">
              <a:buFont typeface="Arial" panose="020B0604020202020204" pitchFamily="34" charset="0"/>
              <a:buChar char="•"/>
            </a:pPr>
            <a:r>
              <a:rPr lang="en-US" sz="2000" dirty="0" err="1"/>
              <a:t>RStudio</a:t>
            </a:r>
            <a:r>
              <a:rPr lang="en-US" sz="2000" dirty="0"/>
              <a:t> Connect Environment: </a:t>
            </a:r>
            <a:br>
              <a:rPr lang="en-US" sz="2000" dirty="0"/>
            </a:br>
            <a:r>
              <a:rPr lang="en-US" sz="2000" b="0" dirty="0"/>
              <a:t>Make use of environment variables to set credentials, which avoids republishing when credentials are changed</a:t>
            </a:r>
            <a:endParaRPr lang="en-US" b="0" dirty="0"/>
          </a:p>
        </p:txBody>
      </p:sp>
    </p:spTree>
    <p:extLst>
      <p:ext uri="{BB962C8B-B14F-4D97-AF65-F5344CB8AC3E}">
        <p14:creationId xmlns:p14="http://schemas.microsoft.com/office/powerpoint/2010/main" val="505849175"/>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65DD-C494-4F71-BC3D-751E8DA64B57}"/>
              </a:ext>
            </a:extLst>
          </p:cNvPr>
          <p:cNvSpPr>
            <a:spLocks noGrp="1"/>
          </p:cNvSpPr>
          <p:nvPr>
            <p:ph type="title"/>
          </p:nvPr>
        </p:nvSpPr>
        <p:spPr/>
        <p:txBody>
          <a:bodyPr>
            <a:normAutofit/>
          </a:bodyPr>
          <a:lstStyle/>
          <a:p>
            <a:r>
              <a:rPr lang="en-US" dirty="0"/>
              <a:t>Standardizing visualization</a:t>
            </a:r>
          </a:p>
        </p:txBody>
      </p:sp>
      <p:sp>
        <p:nvSpPr>
          <p:cNvPr id="4" name="Text Placeholder 3">
            <a:extLst>
              <a:ext uri="{FF2B5EF4-FFF2-40B4-BE49-F238E27FC236}">
                <a16:creationId xmlns:a16="http://schemas.microsoft.com/office/drawing/2014/main" id="{FAD9E132-1908-4216-A995-52090526BF33}"/>
              </a:ext>
            </a:extLst>
          </p:cNvPr>
          <p:cNvSpPr>
            <a:spLocks noGrp="1"/>
          </p:cNvSpPr>
          <p:nvPr>
            <p:ph type="body" sz="quarter" idx="12"/>
          </p:nvPr>
        </p:nvSpPr>
        <p:spPr/>
        <p:txBody>
          <a:bodyPr/>
          <a:lstStyle/>
          <a:p>
            <a:r>
              <a:rPr lang="en-US" dirty="0"/>
              <a:t>TravelR: The R Journey in Expedia Group</a:t>
            </a:r>
          </a:p>
        </p:txBody>
      </p:sp>
      <p:sp>
        <p:nvSpPr>
          <p:cNvPr id="5" name="Text Placeholder 4">
            <a:extLst>
              <a:ext uri="{FF2B5EF4-FFF2-40B4-BE49-F238E27FC236}">
                <a16:creationId xmlns:a16="http://schemas.microsoft.com/office/drawing/2014/main" id="{F3F7722D-51B6-45CB-81E4-01C110B838AB}"/>
              </a:ext>
            </a:extLst>
          </p:cNvPr>
          <p:cNvSpPr>
            <a:spLocks noGrp="1"/>
          </p:cNvSpPr>
          <p:nvPr>
            <p:ph type="body" sz="quarter" idx="13"/>
          </p:nvPr>
        </p:nvSpPr>
        <p:spPr/>
        <p:txBody>
          <a:bodyPr/>
          <a:lstStyle/>
          <a:p>
            <a:r>
              <a:rPr lang="en-US" sz="2800" dirty="0" err="1"/>
              <a:t>VisualR</a:t>
            </a:r>
            <a:r>
              <a:rPr lang="en-US" sz="2800" dirty="0"/>
              <a:t> Package</a:t>
            </a:r>
          </a:p>
        </p:txBody>
      </p:sp>
      <p:sp>
        <p:nvSpPr>
          <p:cNvPr id="3" name="Content Placeholder 2">
            <a:extLst>
              <a:ext uri="{FF2B5EF4-FFF2-40B4-BE49-F238E27FC236}">
                <a16:creationId xmlns:a16="http://schemas.microsoft.com/office/drawing/2014/main" id="{8A001679-1010-4BC2-AE1F-77C0C3FB5ADA}"/>
              </a:ext>
            </a:extLst>
          </p:cNvPr>
          <p:cNvSpPr>
            <a:spLocks noGrp="1"/>
          </p:cNvSpPr>
          <p:nvPr>
            <p:ph idx="1"/>
          </p:nvPr>
        </p:nvSpPr>
        <p:spPr/>
        <p:txBody>
          <a:bodyPr/>
          <a:lstStyle/>
          <a:p>
            <a:pPr marL="457200" indent="-457200">
              <a:buFont typeface="Arial" panose="020B0604020202020204" pitchFamily="34" charset="0"/>
              <a:buChar char="•"/>
            </a:pPr>
            <a:r>
              <a:rPr lang="en-US" sz="2000" b="0" dirty="0" err="1"/>
              <a:t>RMarkdown</a:t>
            </a:r>
            <a:r>
              <a:rPr lang="en-US" sz="2000" b="0" dirty="0"/>
              <a:t> and R Shiny Templates</a:t>
            </a:r>
          </a:p>
          <a:p>
            <a:pPr marL="457200" indent="-457200">
              <a:buFont typeface="Arial" panose="020B0604020202020204" pitchFamily="34" charset="0"/>
              <a:buChar char="•"/>
            </a:pPr>
            <a:r>
              <a:rPr lang="en-US" sz="2000" b="0" dirty="0"/>
              <a:t>Formatting and Plotting Themes</a:t>
            </a:r>
          </a:p>
          <a:p>
            <a:pPr marL="457200" indent="-457200">
              <a:buFont typeface="Arial" panose="020B0604020202020204" pitchFamily="34" charset="0"/>
              <a:buChar char="•"/>
            </a:pPr>
            <a:r>
              <a:rPr lang="en-US" sz="2000" b="0" dirty="0"/>
              <a:t>Expedia Group Color palettes</a:t>
            </a:r>
          </a:p>
          <a:p>
            <a:pPr marL="457200" indent="-457200">
              <a:buFont typeface="Arial" panose="020B0604020202020204" pitchFamily="34" charset="0"/>
              <a:buChar char="•"/>
            </a:pPr>
            <a:r>
              <a:rPr lang="en-US" sz="2000" b="0" dirty="0"/>
              <a:t>Waterfall bar charts</a:t>
            </a:r>
          </a:p>
          <a:p>
            <a:pPr marL="457200" indent="-457200">
              <a:buFont typeface="Arial" panose="020B0604020202020204" pitchFamily="34" charset="0"/>
              <a:buChar char="•"/>
            </a:pPr>
            <a:endParaRPr lang="en-US" sz="2000" b="0" dirty="0"/>
          </a:p>
          <a:p>
            <a:pPr marL="457200" indent="-457200">
              <a:buFont typeface="Arial" panose="020B0604020202020204" pitchFamily="34" charset="0"/>
              <a:buChar char="•"/>
            </a:pPr>
            <a:endParaRPr lang="en-US" sz="2000" b="0" dirty="0"/>
          </a:p>
          <a:p>
            <a:pPr marL="457200" indent="-457200">
              <a:buFont typeface="Arial" panose="020B0604020202020204" pitchFamily="34" charset="0"/>
              <a:buChar char="•"/>
            </a:pPr>
            <a:endParaRPr lang="en-US" sz="2000" b="0" dirty="0"/>
          </a:p>
          <a:p>
            <a:pPr marL="457200" indent="-457200">
              <a:buFont typeface="Arial" panose="020B0604020202020204" pitchFamily="34" charset="0"/>
              <a:buChar char="•"/>
            </a:pPr>
            <a:r>
              <a:rPr lang="en-US" sz="2000" b="0" dirty="0"/>
              <a:t>Google Analytics Tracking</a:t>
            </a:r>
          </a:p>
        </p:txBody>
      </p:sp>
      <p:pic>
        <p:nvPicPr>
          <p:cNvPr id="8" name="Picture 7">
            <a:extLst>
              <a:ext uri="{FF2B5EF4-FFF2-40B4-BE49-F238E27FC236}">
                <a16:creationId xmlns:a16="http://schemas.microsoft.com/office/drawing/2014/main" id="{9A2AAE19-948A-8F4A-9A05-37F2A3F6E5CE}"/>
              </a:ext>
            </a:extLst>
          </p:cNvPr>
          <p:cNvPicPr>
            <a:picLocks noChangeAspect="1"/>
          </p:cNvPicPr>
          <p:nvPr/>
        </p:nvPicPr>
        <p:blipFill>
          <a:blip r:embed="rId2"/>
          <a:stretch>
            <a:fillRect/>
          </a:stretch>
        </p:blipFill>
        <p:spPr>
          <a:xfrm>
            <a:off x="6385644" y="2025108"/>
            <a:ext cx="5339938" cy="4043183"/>
          </a:xfrm>
          <a:prstGeom prst="rect">
            <a:avLst/>
          </a:prstGeom>
        </p:spPr>
      </p:pic>
      <p:pic>
        <p:nvPicPr>
          <p:cNvPr id="9" name="Picture 8">
            <a:extLst>
              <a:ext uri="{FF2B5EF4-FFF2-40B4-BE49-F238E27FC236}">
                <a16:creationId xmlns:a16="http://schemas.microsoft.com/office/drawing/2014/main" id="{AD401ED6-EE9F-AD4F-9F74-9E84052D3F4F}"/>
              </a:ext>
            </a:extLst>
          </p:cNvPr>
          <p:cNvPicPr>
            <a:picLocks noChangeAspect="1"/>
          </p:cNvPicPr>
          <p:nvPr/>
        </p:nvPicPr>
        <p:blipFill>
          <a:blip r:embed="rId3"/>
          <a:stretch>
            <a:fillRect/>
          </a:stretch>
        </p:blipFill>
        <p:spPr>
          <a:xfrm>
            <a:off x="1177624" y="3725516"/>
            <a:ext cx="4950677" cy="968244"/>
          </a:xfrm>
          <a:prstGeom prst="rect">
            <a:avLst/>
          </a:prstGeom>
        </p:spPr>
      </p:pic>
      <p:pic>
        <p:nvPicPr>
          <p:cNvPr id="10" name="Picture 9">
            <a:extLst>
              <a:ext uri="{FF2B5EF4-FFF2-40B4-BE49-F238E27FC236}">
                <a16:creationId xmlns:a16="http://schemas.microsoft.com/office/drawing/2014/main" id="{4E890AF2-4D39-2045-8256-9DA54803B0C2}"/>
              </a:ext>
            </a:extLst>
          </p:cNvPr>
          <p:cNvPicPr>
            <a:picLocks noChangeAspect="1"/>
          </p:cNvPicPr>
          <p:nvPr/>
        </p:nvPicPr>
        <p:blipFill rotWithShape="1">
          <a:blip r:embed="rId4"/>
          <a:srcRect l="825" t="4263"/>
          <a:stretch/>
        </p:blipFill>
        <p:spPr>
          <a:xfrm>
            <a:off x="1177624" y="5394710"/>
            <a:ext cx="5036101" cy="673581"/>
          </a:xfrm>
          <a:prstGeom prst="rect">
            <a:avLst/>
          </a:prstGeom>
        </p:spPr>
      </p:pic>
    </p:spTree>
    <p:extLst>
      <p:ext uri="{BB962C8B-B14F-4D97-AF65-F5344CB8AC3E}">
        <p14:creationId xmlns:p14="http://schemas.microsoft.com/office/powerpoint/2010/main" val="2754621175"/>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F09B3E0-93A6-4C9D-A5B6-CB9B2A54457B}"/>
              </a:ext>
            </a:extLst>
          </p:cNvPr>
          <p:cNvGraphicFramePr>
            <a:graphicFrameLocks noChangeAspect="1"/>
          </p:cNvGraphicFramePr>
          <p:nvPr>
            <p:custDataLst>
              <p:tags r:id="rId2"/>
            </p:custDataLst>
            <p:extLst>
              <p:ext uri="{D42A27DB-BD31-4B8C-83A1-F6EECF244321}">
                <p14:modId xmlns:p14="http://schemas.microsoft.com/office/powerpoint/2010/main" val="3860367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5" name="think-cell Slide" r:id="rId6" imgW="360" imgH="360" progId="TCLayout.ActiveDocument.1">
                  <p:embed/>
                </p:oleObj>
              </mc:Choice>
              <mc:Fallback>
                <p:oleObj name="think-cell Slide" r:id="rId6" imgW="360" imgH="360"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4299037-48B8-4264-A47A-4C29454C560B}"/>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600" b="1" dirty="0">
              <a:latin typeface="Century Gothic" panose="020B0502020202020204" pitchFamily="34" charset="0"/>
              <a:ea typeface="+mj-ea"/>
              <a:cs typeface="+mj-cs"/>
              <a:sym typeface="Century Gothic" panose="020B0502020202020204" pitchFamily="34" charset="0"/>
            </a:endParaRPr>
          </a:p>
        </p:txBody>
      </p:sp>
      <p:sp>
        <p:nvSpPr>
          <p:cNvPr id="2" name="Title 1">
            <a:extLst>
              <a:ext uri="{FF2B5EF4-FFF2-40B4-BE49-F238E27FC236}">
                <a16:creationId xmlns:a16="http://schemas.microsoft.com/office/drawing/2014/main" id="{709503D4-1E33-48E1-BBA8-8000CCA46423}"/>
              </a:ext>
            </a:extLst>
          </p:cNvPr>
          <p:cNvSpPr>
            <a:spLocks noGrp="1"/>
          </p:cNvSpPr>
          <p:nvPr>
            <p:ph type="title"/>
          </p:nvPr>
        </p:nvSpPr>
        <p:spPr/>
        <p:txBody>
          <a:bodyPr/>
          <a:lstStyle/>
          <a:p>
            <a:r>
              <a:rPr lang="en-GB" dirty="0"/>
              <a:t>Challenges/Going forward…</a:t>
            </a:r>
          </a:p>
        </p:txBody>
      </p:sp>
      <p:sp>
        <p:nvSpPr>
          <p:cNvPr id="3" name="Content Placeholder 2">
            <a:extLst>
              <a:ext uri="{FF2B5EF4-FFF2-40B4-BE49-F238E27FC236}">
                <a16:creationId xmlns:a16="http://schemas.microsoft.com/office/drawing/2014/main" id="{7B390E8A-9A06-4FC0-B181-443EE0B44D79}"/>
              </a:ext>
            </a:extLst>
          </p:cNvPr>
          <p:cNvSpPr>
            <a:spLocks noGrp="1"/>
          </p:cNvSpPr>
          <p:nvPr>
            <p:ph idx="1"/>
          </p:nvPr>
        </p:nvSpPr>
        <p:spPr>
          <a:xfrm>
            <a:off x="838200" y="1861934"/>
            <a:ext cx="10515600" cy="4044125"/>
          </a:xfrm>
        </p:spPr>
        <p:txBody>
          <a:bodyPr/>
          <a:lstStyle/>
          <a:p>
            <a:r>
              <a:rPr lang="en-GB" dirty="0"/>
              <a:t>Challenges we faced along the way</a:t>
            </a:r>
          </a:p>
          <a:p>
            <a:pPr lvl="1"/>
            <a:r>
              <a:rPr lang="en-GB" b="0" dirty="0"/>
              <a:t>Ownership</a:t>
            </a:r>
          </a:p>
          <a:p>
            <a:pPr lvl="1"/>
            <a:r>
              <a:rPr lang="en-GB" b="0" dirty="0"/>
              <a:t>Documentation / JIRA</a:t>
            </a:r>
          </a:p>
          <a:p>
            <a:pPr lvl="1"/>
            <a:r>
              <a:rPr lang="en-GB" b="0" dirty="0"/>
              <a:t>Git / contributing to packages</a:t>
            </a:r>
          </a:p>
          <a:p>
            <a:pPr lvl="1"/>
            <a:endParaRPr lang="en-GB" dirty="0"/>
          </a:p>
          <a:p>
            <a:r>
              <a:rPr lang="en-GB" dirty="0"/>
              <a:t>What next?</a:t>
            </a:r>
          </a:p>
          <a:p>
            <a:pPr lvl="1"/>
            <a:r>
              <a:rPr lang="en-GB" b="0" dirty="0"/>
              <a:t>Teaching sessions: how to use/how to contribute</a:t>
            </a:r>
          </a:p>
          <a:p>
            <a:pPr lvl="1"/>
            <a:r>
              <a:rPr lang="en-GB" b="0" dirty="0"/>
              <a:t>Apply more software development approach in maintenance</a:t>
            </a:r>
          </a:p>
          <a:p>
            <a:pPr lvl="1"/>
            <a:r>
              <a:rPr lang="en-GB" b="0" dirty="0"/>
              <a:t>Process to open source </a:t>
            </a:r>
            <a:r>
              <a:rPr lang="en-GB" b="0" dirty="0" err="1"/>
              <a:t>TravelR</a:t>
            </a:r>
            <a:endParaRPr lang="en-GB" b="0" dirty="0"/>
          </a:p>
          <a:p>
            <a:pPr marL="457200" lvl="1" indent="0">
              <a:buNone/>
            </a:pPr>
            <a:endParaRPr lang="en-GB" dirty="0"/>
          </a:p>
        </p:txBody>
      </p:sp>
      <p:sp>
        <p:nvSpPr>
          <p:cNvPr id="4" name="Text Placeholder 3">
            <a:extLst>
              <a:ext uri="{FF2B5EF4-FFF2-40B4-BE49-F238E27FC236}">
                <a16:creationId xmlns:a16="http://schemas.microsoft.com/office/drawing/2014/main" id="{CE5AF68A-B6BF-458C-A8F8-E241D4CD397B}"/>
              </a:ext>
            </a:extLst>
          </p:cNvPr>
          <p:cNvSpPr>
            <a:spLocks noGrp="1"/>
          </p:cNvSpPr>
          <p:nvPr>
            <p:ph type="body" sz="quarter" idx="12"/>
          </p:nvPr>
        </p:nvSpPr>
        <p:spPr/>
        <p:txBody>
          <a:bodyPr/>
          <a:lstStyle/>
          <a:p>
            <a:r>
              <a:rPr lang="en-US" dirty="0"/>
              <a:t>TravelR: The R Journey in Expedia Group</a:t>
            </a:r>
          </a:p>
          <a:p>
            <a:endParaRPr lang="en-GB" dirty="0"/>
          </a:p>
        </p:txBody>
      </p:sp>
    </p:spTree>
    <p:extLst>
      <p:ext uri="{BB962C8B-B14F-4D97-AF65-F5344CB8AC3E}">
        <p14:creationId xmlns:p14="http://schemas.microsoft.com/office/powerpoint/2010/main" val="896762938"/>
      </p:ext>
    </p:extLst>
  </p:cSld>
  <p:clrMapOvr>
    <a:masterClrMapping/>
  </p:clrMapOvr>
  <mc:AlternateContent xmlns:mc="http://schemas.openxmlformats.org/markup-compatibility/2006" xmlns:p14="http://schemas.microsoft.com/office/powerpoint/2010/main">
    <mc:Choice Requires="p14">
      <p:transition p14:dur="0" advClick="0">
        <p:cut/>
      </p:transition>
    </mc:Choice>
    <mc:Fallback xmlns="">
      <p:transition advClick="0">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u94dvvhQhuY2XNelGOkb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FrSDhqUQGejLXtsEceG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FrSDhqUQGejLXtsEceG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WYfZOxEgT1uCWi1HI1s8D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Light">
  <a:themeElements>
    <a:clrScheme name="Expedia Group">
      <a:dk1>
        <a:sysClr val="windowText" lastClr="000000"/>
      </a:dk1>
      <a:lt1>
        <a:sysClr val="window" lastClr="FFFFFF"/>
      </a:lt1>
      <a:dk2>
        <a:srgbClr val="44546A"/>
      </a:dk2>
      <a:lt2>
        <a:srgbClr val="E7E6E6"/>
      </a:lt2>
      <a:accent1>
        <a:srgbClr val="000099"/>
      </a:accent1>
      <a:accent2>
        <a:srgbClr val="F58025"/>
      </a:accent2>
      <a:accent3>
        <a:srgbClr val="00B1FF"/>
      </a:accent3>
      <a:accent4>
        <a:srgbClr val="939598"/>
      </a:accent4>
      <a:accent5>
        <a:srgbClr val="FFC60B"/>
      </a:accent5>
      <a:accent6>
        <a:srgbClr val="CB2C30"/>
      </a:accent6>
      <a:hlink>
        <a:srgbClr val="00B1FF"/>
      </a:hlink>
      <a:folHlink>
        <a:srgbClr val="F5802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1560</TotalTime>
  <Words>539</Words>
  <Application>Microsoft Office PowerPoint</Application>
  <PresentationFormat>Widescreen</PresentationFormat>
  <Paragraphs>76</Paragraphs>
  <Slides>7</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Century Gothic</vt:lpstr>
      <vt:lpstr>Consolas</vt:lpstr>
      <vt:lpstr>Light</vt:lpstr>
      <vt:lpstr>think-cell Slide</vt:lpstr>
      <vt:lpstr>PowerPoint Presentation</vt:lpstr>
      <vt:lpstr>Introduction</vt:lpstr>
      <vt:lpstr>A brief history of R at Expedia Group</vt:lpstr>
      <vt:lpstr>Scaling Analytics at Expedia Group with R</vt:lpstr>
      <vt:lpstr>Simplified Data Connection with Secured Credential Management</vt:lpstr>
      <vt:lpstr>Standardizing visualization</vt:lpstr>
      <vt:lpstr>Challenges/Going forward…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Gavin</dc:creator>
  <cp:lastModifiedBy>Jessica Zhou</cp:lastModifiedBy>
  <cp:revision>149</cp:revision>
  <dcterms:created xsi:type="dcterms:W3CDTF">2018-03-05T21:30:28Z</dcterms:created>
  <dcterms:modified xsi:type="dcterms:W3CDTF">2018-11-27T10:34:53Z</dcterms:modified>
</cp:coreProperties>
</file>