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2654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2654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2654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2654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2654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2654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2654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2654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2654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Bell" initials="" lastIdx="5" clrIdx="0"/>
  <p:cmAuthor id="1" name="Brian Vesci" initials="" lastIdx="0" clrIdx="1"/>
  <p:cmAuthor id="2" name="Lewis, Cara L." initials="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96C0E6"/>
    <a:srgbClr val="00AFB8"/>
    <a:srgbClr val="002654"/>
    <a:srgbClr val="0F7F8B"/>
    <a:srgbClr val="00FF00"/>
    <a:srgbClr val="99BADD"/>
    <a:srgbClr val="D1E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19" autoAdjust="0"/>
    <p:restoredTop sz="99766" autoAdjust="0"/>
  </p:normalViewPr>
  <p:slideViewPr>
    <p:cSldViewPr snapToGrid="0">
      <p:cViewPr varScale="1">
        <p:scale>
          <a:sx n="24" d="100"/>
          <a:sy n="24" d="100"/>
        </p:scale>
        <p:origin x="138" y="7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251" cy="491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8" tIns="48288" rIns="96578" bIns="48288" numCol="1" anchor="t" anchorCtr="0" compatLnSpc="1">
            <a:prstTxWarp prst="textNoShape">
              <a:avLst/>
            </a:prstTxWarp>
          </a:bodyPr>
          <a:lstStyle>
            <a:lvl1pPr defTabSz="965471"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149" y="0"/>
            <a:ext cx="3038251" cy="491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8" tIns="48288" rIns="96578" bIns="48288" numCol="1" anchor="t" anchorCtr="0" compatLnSpc="1">
            <a:prstTxWarp prst="textNoShape">
              <a:avLst/>
            </a:prstTxWarp>
          </a:bodyPr>
          <a:lstStyle>
            <a:lvl1pPr algn="r" defTabSz="965471"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5744"/>
            <a:ext cx="3038251" cy="491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8" tIns="48288" rIns="96578" bIns="48288" numCol="1" anchor="b" anchorCtr="0" compatLnSpc="1">
            <a:prstTxWarp prst="textNoShape">
              <a:avLst/>
            </a:prstTxWarp>
          </a:bodyPr>
          <a:lstStyle>
            <a:lvl1pPr defTabSz="965471"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149" y="9385744"/>
            <a:ext cx="3038251" cy="491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8" tIns="48288" rIns="96578" bIns="48288" numCol="1" anchor="b" anchorCtr="0" compatLnSpc="1">
            <a:prstTxWarp prst="textNoShape">
              <a:avLst/>
            </a:prstTxWarp>
          </a:bodyPr>
          <a:lstStyle>
            <a:lvl1pPr algn="r" defTabSz="965471"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CD2A1420-B644-4132-8CE3-E19035C0E0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76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909" cy="4939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7813" tIns="8906" rIns="17813" bIns="890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777" y="0"/>
            <a:ext cx="3037909" cy="4939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7813" tIns="8906" rIns="17813" bIns="890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200">
                <a:latin typeface="Times New Roman" pitchFamily="18" charset="0"/>
              </a:defRPr>
            </a:lvl1pPr>
          </a:lstStyle>
          <a:p>
            <a:pPr>
              <a:defRPr/>
            </a:pPr>
            <a:fld id="{1D5C7EE2-9B51-4D45-AB6C-11192CC18BCB}" type="datetimeFigureOut">
              <a:rPr lang="en-US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6638" y="741363"/>
            <a:ext cx="4937125" cy="3703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109" y="4691719"/>
            <a:ext cx="5608183" cy="4445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7813" tIns="8906" rIns="17813" bIns="89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709"/>
            <a:ext cx="3037909" cy="4939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7813" tIns="8906" rIns="17813" bIns="890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777" y="9381709"/>
            <a:ext cx="3037909" cy="4939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7813" tIns="8906" rIns="17813" bIns="890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200">
                <a:latin typeface="Times New Roman" pitchFamily="18" charset="0"/>
              </a:defRPr>
            </a:lvl1pPr>
          </a:lstStyle>
          <a:p>
            <a:pPr>
              <a:defRPr/>
            </a:pPr>
            <a:fld id="{98E52701-7F1B-440A-8210-C0366953F5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667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17538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163" y="9544050"/>
            <a:ext cx="43526075" cy="6586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325" y="17410113"/>
            <a:ext cx="35845750" cy="78517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517F4-B684-4FF4-B548-4BA498D857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ACB79-35B2-4FAE-8437-7BB3B663D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483925" y="2730500"/>
            <a:ext cx="10880725" cy="24580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41750" y="2730500"/>
            <a:ext cx="32489775" cy="24580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FA2B6-B04A-4713-AA5C-29C5B2732A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62EA5-D91D-4EC4-A3B5-DDB0296FE6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0" y="19743738"/>
            <a:ext cx="43526075" cy="610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0" y="13022263"/>
            <a:ext cx="43526075" cy="67214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37139-DC6C-49EC-8933-E178135962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1750" y="8875713"/>
            <a:ext cx="21685250" cy="18435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79400" y="8875713"/>
            <a:ext cx="21685250" cy="18435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AA68A-12F8-4A66-B59A-0621D6D01A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38" y="1230313"/>
            <a:ext cx="46085125" cy="5121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638" y="6877050"/>
            <a:ext cx="22625050" cy="2867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638" y="9744075"/>
            <a:ext cx="22625050" cy="17702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775" y="6877050"/>
            <a:ext cx="22632988" cy="2867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775" y="9744075"/>
            <a:ext cx="22632988" cy="17702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8C921-04C8-4265-8B50-43AE1E876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FC7EE-68DE-4DDF-A19D-3E9A9CAEF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C4831-3D98-4AF4-8BD1-1E706B02D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38" y="1223963"/>
            <a:ext cx="16846550" cy="52054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19963" y="1223963"/>
            <a:ext cx="28625800" cy="262223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638" y="6429375"/>
            <a:ext cx="16846550" cy="21016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B6ADF-1321-4C9E-8107-C940F0C41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175" y="21507450"/>
            <a:ext cx="30724475" cy="25384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175" y="2744788"/>
            <a:ext cx="30724475" cy="184356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175" y="24045863"/>
            <a:ext cx="30724475" cy="3606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E84AA-147F-423E-8AE7-8AEEF7BEB6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92475" y="2925763"/>
            <a:ext cx="37306250" cy="548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99229" tIns="199615" rIns="399229" bIns="1996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92475" y="9509125"/>
            <a:ext cx="37306250" cy="1975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99229" tIns="199615" rIns="399229" bIns="1996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92475" y="29992638"/>
            <a:ext cx="91440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9229" tIns="199615" rIns="399229" bIns="199615" numCol="1" anchor="t" anchorCtr="0" compatLnSpc="1">
            <a:prstTxWarp prst="textNoShape">
              <a:avLst/>
            </a:prstTxWarp>
          </a:bodyPr>
          <a:lstStyle>
            <a:lvl1pPr>
              <a:defRPr sz="61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5525" y="29992638"/>
            <a:ext cx="1390015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9229" tIns="199615" rIns="399229" bIns="199615" numCol="1" anchor="t" anchorCtr="0" compatLnSpc="1">
            <a:prstTxWarp prst="textNoShape">
              <a:avLst/>
            </a:prstTxWarp>
          </a:bodyPr>
          <a:lstStyle>
            <a:lvl1pPr algn="ctr">
              <a:defRPr sz="61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4725" y="29992638"/>
            <a:ext cx="91440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9229" tIns="199615" rIns="399229" bIns="199615" numCol="1" anchor="t" anchorCtr="0" compatLnSpc="1">
            <a:prstTxWarp prst="textNoShape">
              <a:avLst/>
            </a:prstTxWarp>
          </a:bodyPr>
          <a:lstStyle>
            <a:lvl1pPr algn="r">
              <a:defRPr sz="61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AEF6C8-0FA7-494A-A543-5D74E233ED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3992563" rtl="0" fontAlgn="base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992563" rtl="0" fontAlgn="base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Arial" charset="0"/>
        </a:defRPr>
      </a:lvl2pPr>
      <a:lvl3pPr algn="ctr" defTabSz="3992563" rtl="0" fontAlgn="base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Arial" charset="0"/>
        </a:defRPr>
      </a:lvl3pPr>
      <a:lvl4pPr algn="ctr" defTabSz="3992563" rtl="0" fontAlgn="base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Arial" charset="0"/>
        </a:defRPr>
      </a:lvl4pPr>
      <a:lvl5pPr algn="ctr" defTabSz="3992563" rtl="0" fontAlgn="base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Arial" charset="0"/>
        </a:defRPr>
      </a:lvl5pPr>
      <a:lvl6pPr marL="457200" algn="ctr" defTabSz="3992563" rtl="0" eaLnBrk="1" fontAlgn="base" hangingPunct="1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Arial" charset="0"/>
        </a:defRPr>
      </a:lvl6pPr>
      <a:lvl7pPr marL="914400" algn="ctr" defTabSz="3992563" rtl="0" eaLnBrk="1" fontAlgn="base" hangingPunct="1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Arial" charset="0"/>
        </a:defRPr>
      </a:lvl7pPr>
      <a:lvl8pPr marL="1371600" algn="ctr" defTabSz="3992563" rtl="0" eaLnBrk="1" fontAlgn="base" hangingPunct="1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Arial" charset="0"/>
        </a:defRPr>
      </a:lvl8pPr>
      <a:lvl9pPr marL="1828800" algn="ctr" defTabSz="3992563" rtl="0" eaLnBrk="1" fontAlgn="base" hangingPunct="1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Arial" charset="0"/>
        </a:defRPr>
      </a:lvl9pPr>
    </p:titleStyle>
    <p:bodyStyle>
      <a:lvl1pPr marL="1497013" indent="-1497013" algn="l" defTabSz="3992563" rtl="0" fontAlgn="base">
        <a:spcBef>
          <a:spcPct val="20000"/>
        </a:spcBef>
        <a:spcAft>
          <a:spcPct val="0"/>
        </a:spcAft>
        <a:buChar char="•"/>
        <a:defRPr sz="14000">
          <a:solidFill>
            <a:schemeClr val="tx1"/>
          </a:solidFill>
          <a:latin typeface="+mn-lt"/>
          <a:ea typeface="+mn-ea"/>
          <a:cs typeface="+mn-cs"/>
        </a:defRPr>
      </a:lvl1pPr>
      <a:lvl2pPr marL="3244850" indent="-1247775" algn="l" defTabSz="3992563" rtl="0" fontAlgn="base">
        <a:spcBef>
          <a:spcPct val="20000"/>
        </a:spcBef>
        <a:spcAft>
          <a:spcPct val="0"/>
        </a:spcAft>
        <a:buChar char="–"/>
        <a:defRPr sz="12200">
          <a:solidFill>
            <a:schemeClr val="tx1"/>
          </a:solidFill>
          <a:latin typeface="+mn-lt"/>
        </a:defRPr>
      </a:lvl2pPr>
      <a:lvl3pPr marL="4991100" indent="-998538" algn="l" defTabSz="3992563" rtl="0" fontAlgn="base">
        <a:spcBef>
          <a:spcPct val="20000"/>
        </a:spcBef>
        <a:spcAft>
          <a:spcPct val="0"/>
        </a:spcAft>
        <a:buChar char="•"/>
        <a:defRPr sz="10500">
          <a:solidFill>
            <a:schemeClr val="tx1"/>
          </a:solidFill>
          <a:latin typeface="+mn-lt"/>
        </a:defRPr>
      </a:lvl3pPr>
      <a:lvl4pPr marL="6988175" indent="-998538" algn="l" defTabSz="3992563" rtl="0" fontAlgn="base">
        <a:spcBef>
          <a:spcPct val="20000"/>
        </a:spcBef>
        <a:spcAft>
          <a:spcPct val="0"/>
        </a:spcAft>
        <a:buChar char="–"/>
        <a:defRPr sz="8700">
          <a:solidFill>
            <a:schemeClr val="tx1"/>
          </a:solidFill>
          <a:latin typeface="+mn-lt"/>
        </a:defRPr>
      </a:lvl4pPr>
      <a:lvl5pPr marL="8983663" indent="-998538" algn="l" defTabSz="3992563" rtl="0" fontAlgn="base">
        <a:spcBef>
          <a:spcPct val="20000"/>
        </a:spcBef>
        <a:spcAft>
          <a:spcPct val="0"/>
        </a:spcAft>
        <a:buChar char="»"/>
        <a:defRPr sz="8700">
          <a:solidFill>
            <a:schemeClr val="tx1"/>
          </a:solidFill>
          <a:latin typeface="+mn-lt"/>
        </a:defRPr>
      </a:lvl5pPr>
      <a:lvl6pPr marL="9440863" indent="-998538" algn="l" defTabSz="3992563" rtl="0" eaLnBrk="1" fontAlgn="base" hangingPunct="1">
        <a:spcBef>
          <a:spcPct val="20000"/>
        </a:spcBef>
        <a:spcAft>
          <a:spcPct val="0"/>
        </a:spcAft>
        <a:buChar char="»"/>
        <a:defRPr sz="8700">
          <a:solidFill>
            <a:schemeClr val="tx1"/>
          </a:solidFill>
          <a:latin typeface="+mn-lt"/>
        </a:defRPr>
      </a:lvl6pPr>
      <a:lvl7pPr marL="9898063" indent="-998538" algn="l" defTabSz="3992563" rtl="0" eaLnBrk="1" fontAlgn="base" hangingPunct="1">
        <a:spcBef>
          <a:spcPct val="20000"/>
        </a:spcBef>
        <a:spcAft>
          <a:spcPct val="0"/>
        </a:spcAft>
        <a:buChar char="»"/>
        <a:defRPr sz="8700">
          <a:solidFill>
            <a:schemeClr val="tx1"/>
          </a:solidFill>
          <a:latin typeface="+mn-lt"/>
        </a:defRPr>
      </a:lvl7pPr>
      <a:lvl8pPr marL="10355263" indent="-998538" algn="l" defTabSz="3992563" rtl="0" eaLnBrk="1" fontAlgn="base" hangingPunct="1">
        <a:spcBef>
          <a:spcPct val="20000"/>
        </a:spcBef>
        <a:spcAft>
          <a:spcPct val="0"/>
        </a:spcAft>
        <a:buChar char="»"/>
        <a:defRPr sz="8700">
          <a:solidFill>
            <a:schemeClr val="tx1"/>
          </a:solidFill>
          <a:latin typeface="+mn-lt"/>
        </a:defRPr>
      </a:lvl8pPr>
      <a:lvl9pPr marL="10812463" indent="-998538" algn="l" defTabSz="3992563" rtl="0" eaLnBrk="1" fontAlgn="base" hangingPunct="1">
        <a:spcBef>
          <a:spcPct val="20000"/>
        </a:spcBef>
        <a:spcAft>
          <a:spcPct val="0"/>
        </a:spcAft>
        <a:buChar char="»"/>
        <a:defRPr sz="8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2349" y="6172200"/>
            <a:ext cx="128778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dirty="0" smtClean="0">
                <a:latin typeface="+mn-lt"/>
                <a:cs typeface="Franklin Gothic Book"/>
              </a:rPr>
              <a:t>INSERT TEXT</a:t>
            </a:r>
            <a:endParaRPr lang="en-US" sz="3600" dirty="0">
              <a:latin typeface="+mn-lt"/>
              <a:cs typeface="Franklin Gothic Book"/>
            </a:endParaRPr>
          </a:p>
        </p:txBody>
      </p:sp>
      <p:sp>
        <p:nvSpPr>
          <p:cNvPr id="15362" name="Text Box 238"/>
          <p:cNvSpPr txBox="1">
            <a:spLocks noChangeArrowheads="1"/>
          </p:cNvSpPr>
          <p:nvPr/>
        </p:nvSpPr>
        <p:spPr bwMode="auto">
          <a:xfrm>
            <a:off x="29364847" y="13192614"/>
            <a:ext cx="12920472" cy="877824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lIns="106666" tIns="53333" rIns="106666" bIns="53333" anchor="ctr" anchorCtr="1"/>
          <a:lstStyle/>
          <a:p>
            <a:pPr algn="ctr" defTabSz="1066800"/>
            <a:r>
              <a:rPr lang="en-US" sz="5400" b="1" cap="all" dirty="0" smtClean="0">
                <a:solidFill>
                  <a:schemeClr val="bg1"/>
                </a:solidFill>
                <a:latin typeface="+mn-lt"/>
              </a:rPr>
              <a:t>Implications  </a:t>
            </a:r>
            <a:endParaRPr lang="en-US" sz="5400" b="1" cap="all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363" name="Rectangle 6"/>
          <p:cNvSpPr>
            <a:spLocks noChangeArrowheads="1"/>
          </p:cNvSpPr>
          <p:nvPr/>
        </p:nvSpPr>
        <p:spPr bwMode="auto">
          <a:xfrm>
            <a:off x="0" y="32256413"/>
            <a:ext cx="43891200" cy="661987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64" name="Rectangle 7"/>
          <p:cNvSpPr>
            <a:spLocks noChangeArrowheads="1"/>
          </p:cNvSpPr>
          <p:nvPr/>
        </p:nvSpPr>
        <p:spPr bwMode="auto">
          <a:xfrm>
            <a:off x="0" y="0"/>
            <a:ext cx="43891200" cy="661988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65" name="Rectangle 8"/>
          <p:cNvSpPr>
            <a:spLocks noChangeArrowheads="1"/>
          </p:cNvSpPr>
          <p:nvPr/>
        </p:nvSpPr>
        <p:spPr bwMode="auto">
          <a:xfrm>
            <a:off x="0" y="0"/>
            <a:ext cx="587375" cy="3246755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66" name="Rectangle 9"/>
          <p:cNvSpPr>
            <a:spLocks noChangeArrowheads="1"/>
          </p:cNvSpPr>
          <p:nvPr/>
        </p:nvSpPr>
        <p:spPr bwMode="auto">
          <a:xfrm>
            <a:off x="43303825" y="76200"/>
            <a:ext cx="587375" cy="327533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68" name="Text Box 235"/>
          <p:cNvSpPr txBox="1">
            <a:spLocks noChangeArrowheads="1"/>
          </p:cNvSpPr>
          <p:nvPr/>
        </p:nvSpPr>
        <p:spPr bwMode="auto">
          <a:xfrm>
            <a:off x="1558924" y="5181600"/>
            <a:ext cx="12920472" cy="877824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lIns="106666" tIns="53333" rIns="106666" bIns="53333" anchor="ctr" anchorCtr="1"/>
          <a:lstStyle/>
          <a:p>
            <a:pPr algn="ctr" defTabSz="1066800"/>
            <a:r>
              <a:rPr lang="en-US" sz="5400" b="1" cap="all" dirty="0" smtClean="0">
                <a:solidFill>
                  <a:schemeClr val="bg1"/>
                </a:solidFill>
                <a:latin typeface="+mn-lt"/>
              </a:rPr>
              <a:t>Abstract</a:t>
            </a:r>
            <a:endParaRPr lang="en-US" sz="5400" b="1" cap="all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369" name="Text Box 236"/>
          <p:cNvSpPr txBox="1">
            <a:spLocks noChangeArrowheads="1"/>
          </p:cNvSpPr>
          <p:nvPr/>
        </p:nvSpPr>
        <p:spPr bwMode="auto">
          <a:xfrm>
            <a:off x="1591120" y="14547803"/>
            <a:ext cx="12920472" cy="877824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lIns="106666" tIns="53333" rIns="106666" bIns="53333" anchor="ctr" anchorCtr="1"/>
          <a:lstStyle/>
          <a:p>
            <a:pPr algn="ctr" defTabSz="1066800"/>
            <a:r>
              <a:rPr lang="en-US" sz="5400" b="1" cap="all" dirty="0" smtClean="0">
                <a:solidFill>
                  <a:schemeClr val="bg1"/>
                </a:solidFill>
                <a:latin typeface="+mn-lt"/>
              </a:rPr>
              <a:t>INTRODUCTION </a:t>
            </a:r>
            <a:endParaRPr lang="en-US" sz="5400" b="1" cap="all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36" name="Text Box 112"/>
          <p:cNvSpPr txBox="1">
            <a:spLocks noChangeArrowheads="1"/>
          </p:cNvSpPr>
          <p:nvPr/>
        </p:nvSpPr>
        <p:spPr bwMode="auto">
          <a:xfrm>
            <a:off x="1633793" y="15527353"/>
            <a:ext cx="12387008" cy="6463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defTabSz="1066800"/>
            <a:r>
              <a:rPr lang="en-US" sz="3600" dirty="0" smtClean="0">
                <a:latin typeface="+mn-lt"/>
              </a:rPr>
              <a:t>INSERT TEXT</a:t>
            </a:r>
            <a:endParaRPr lang="en-US" sz="3600" dirty="0">
              <a:latin typeface="+mn-lt"/>
            </a:endParaRPr>
          </a:p>
        </p:txBody>
      </p:sp>
      <p:sp>
        <p:nvSpPr>
          <p:cNvPr id="15371" name="Text Box 236"/>
          <p:cNvSpPr txBox="1">
            <a:spLocks noChangeArrowheads="1"/>
          </p:cNvSpPr>
          <p:nvPr/>
        </p:nvSpPr>
        <p:spPr bwMode="auto">
          <a:xfrm>
            <a:off x="1047886" y="24245399"/>
            <a:ext cx="12920472" cy="877824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lIns="106666" tIns="53333" rIns="106666" bIns="53333" anchor="ctr" anchorCtr="1"/>
          <a:lstStyle/>
          <a:p>
            <a:pPr algn="ctr" defTabSz="1066800"/>
            <a:r>
              <a:rPr lang="en-US" sz="5400" b="1" cap="all" dirty="0" smtClean="0">
                <a:solidFill>
                  <a:schemeClr val="bg1"/>
                </a:solidFill>
                <a:latin typeface="+mn-lt"/>
              </a:rPr>
              <a:t>METHODS</a:t>
            </a:r>
            <a:endParaRPr lang="en-US" sz="5400" b="1" cap="all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373" name="Text Box 239"/>
          <p:cNvSpPr txBox="1">
            <a:spLocks noChangeArrowheads="1"/>
          </p:cNvSpPr>
          <p:nvPr/>
        </p:nvSpPr>
        <p:spPr bwMode="auto">
          <a:xfrm>
            <a:off x="29140707" y="24480646"/>
            <a:ext cx="12920472" cy="877824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lIns="106666" tIns="53333" rIns="106666" bIns="53333" anchor="ctr" anchorCtr="1"/>
          <a:lstStyle/>
          <a:p>
            <a:pPr algn="ctr" defTabSz="1066800"/>
            <a:r>
              <a:rPr lang="en-US" sz="5400" b="1" cap="all" dirty="0">
                <a:solidFill>
                  <a:schemeClr val="bg1"/>
                </a:solidFill>
                <a:latin typeface="+mn-lt"/>
              </a:rPr>
              <a:t>KEY REFERENCES</a:t>
            </a:r>
          </a:p>
        </p:txBody>
      </p:sp>
      <p:sp>
        <p:nvSpPr>
          <p:cNvPr id="15374" name="Text Box 138"/>
          <p:cNvSpPr txBox="1">
            <a:spLocks noChangeArrowheads="1"/>
          </p:cNvSpPr>
          <p:nvPr/>
        </p:nvSpPr>
        <p:spPr bwMode="auto">
          <a:xfrm>
            <a:off x="427325" y="877522"/>
            <a:ext cx="4271645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066800"/>
            <a:r>
              <a:rPr lang="en-US" sz="8000" b="1" dirty="0" smtClean="0">
                <a:latin typeface="+mn-lt"/>
              </a:rPr>
              <a:t>Title: </a:t>
            </a:r>
            <a:r>
              <a:rPr lang="en-US" sz="8000" dirty="0" smtClean="0">
                <a:latin typeface="+mn-lt"/>
              </a:rPr>
              <a:t>should </a:t>
            </a:r>
            <a:r>
              <a:rPr lang="en-US" sz="8000" dirty="0">
                <a:latin typeface="+mn-lt"/>
              </a:rPr>
              <a:t>be descriptive but short, in </a:t>
            </a:r>
            <a:r>
              <a:rPr lang="en-US" sz="8000" b="1" dirty="0">
                <a:latin typeface="+mn-lt"/>
              </a:rPr>
              <a:t>boldface</a:t>
            </a:r>
            <a:r>
              <a:rPr lang="en-US" sz="8000" dirty="0">
                <a:latin typeface="+mn-lt"/>
              </a:rPr>
              <a:t> </a:t>
            </a:r>
            <a:endParaRPr lang="en-US" sz="8000" dirty="0" smtClean="0">
              <a:latin typeface="+mn-lt"/>
            </a:endParaRPr>
          </a:p>
          <a:p>
            <a:pPr algn="ctr" defTabSz="1066800"/>
            <a:r>
              <a:rPr lang="en-US" sz="8000" dirty="0" smtClean="0">
                <a:latin typeface="+mn-lt"/>
              </a:rPr>
              <a:t>letters </a:t>
            </a:r>
            <a:r>
              <a:rPr lang="en-US" sz="8000" dirty="0">
                <a:latin typeface="+mn-lt"/>
              </a:rPr>
              <a:t>1.5 inches high</a:t>
            </a:r>
            <a:r>
              <a:rPr lang="en-US" sz="8000" b="1" dirty="0" smtClean="0">
                <a:latin typeface="+mn-lt"/>
              </a:rPr>
              <a:t> </a:t>
            </a:r>
            <a:endParaRPr lang="en-US" sz="8000" b="1" dirty="0">
              <a:latin typeface="+mn-lt"/>
            </a:endParaRPr>
          </a:p>
          <a:p>
            <a:pPr algn="ctr" defTabSz="1066800"/>
            <a:r>
              <a:rPr lang="en-US" sz="4800" dirty="0" smtClean="0">
                <a:latin typeface="+mn-lt"/>
              </a:rPr>
              <a:t>Authors names smaller fonts </a:t>
            </a:r>
            <a:endParaRPr lang="en-US" sz="4800" dirty="0">
              <a:latin typeface="+mn-lt"/>
            </a:endParaRPr>
          </a:p>
          <a:p>
            <a:pPr algn="ctr" defTabSz="1066800"/>
            <a:r>
              <a:rPr lang="en-US" sz="4800" dirty="0" smtClean="0">
                <a:latin typeface="+mn-lt"/>
              </a:rPr>
              <a:t>INSERT PROGRAM NAME HERE</a:t>
            </a:r>
            <a:endParaRPr lang="en-US" sz="4400" dirty="0">
              <a:latin typeface="+mn-lt"/>
            </a:endParaRPr>
          </a:p>
        </p:txBody>
      </p:sp>
      <p:sp>
        <p:nvSpPr>
          <p:cNvPr id="15377" name="TextBox 8"/>
          <p:cNvSpPr txBox="1">
            <a:spLocks noChangeArrowheads="1"/>
          </p:cNvSpPr>
          <p:nvPr/>
        </p:nvSpPr>
        <p:spPr bwMode="auto">
          <a:xfrm>
            <a:off x="29300903" y="14183214"/>
            <a:ext cx="130209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76072" indent="-576072">
              <a:buFont typeface="Wingdings" pitchFamily="2" charset="2"/>
              <a:buChar char="v"/>
            </a:pPr>
            <a:endParaRPr lang="en-US" sz="3600" dirty="0">
              <a:latin typeface="+mn-lt"/>
            </a:endParaRPr>
          </a:p>
        </p:txBody>
      </p:sp>
      <p:sp>
        <p:nvSpPr>
          <p:cNvPr id="15388" name="Text Box 236"/>
          <p:cNvSpPr txBox="1">
            <a:spLocks noChangeArrowheads="1"/>
          </p:cNvSpPr>
          <p:nvPr/>
        </p:nvSpPr>
        <p:spPr bwMode="auto">
          <a:xfrm>
            <a:off x="15037359" y="24245399"/>
            <a:ext cx="12920472" cy="877824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lIns="106666" tIns="53333" rIns="106666" bIns="53333" anchor="ctr" anchorCtr="1"/>
          <a:lstStyle/>
          <a:p>
            <a:pPr algn="ctr" defTabSz="1066800"/>
            <a:r>
              <a:rPr lang="en-US" sz="5400" b="1" cap="all" dirty="0" smtClean="0">
                <a:solidFill>
                  <a:schemeClr val="bg1"/>
                </a:solidFill>
                <a:latin typeface="+mn-lt"/>
              </a:rPr>
              <a:t>Discussion &amp; conclusion</a:t>
            </a:r>
            <a:endParaRPr lang="en-US" sz="5400" b="1" cap="all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389" name="Text Box 236"/>
          <p:cNvSpPr txBox="1">
            <a:spLocks noChangeArrowheads="1"/>
          </p:cNvSpPr>
          <p:nvPr/>
        </p:nvSpPr>
        <p:spPr bwMode="auto">
          <a:xfrm>
            <a:off x="15526389" y="5294376"/>
            <a:ext cx="12920472" cy="877824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lIns="106666" tIns="53333" rIns="106666" bIns="53333" anchor="ctr" anchorCtr="1"/>
          <a:lstStyle/>
          <a:p>
            <a:pPr algn="ctr" defTabSz="1066800"/>
            <a:r>
              <a:rPr lang="en-US" sz="5400" b="1" cap="all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5400" b="1" cap="all" dirty="0" smtClean="0">
                <a:solidFill>
                  <a:schemeClr val="bg1"/>
                </a:solidFill>
                <a:latin typeface="+mn-lt"/>
              </a:rPr>
              <a:t>results</a:t>
            </a:r>
            <a:endParaRPr lang="en-US" sz="5400" b="1" cap="all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5481555" y="6427116"/>
            <a:ext cx="12801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3600" dirty="0" smtClean="0">
                <a:latin typeface="+mn-lt"/>
              </a:rPr>
              <a:t>INSERT TEXT</a:t>
            </a:r>
            <a:endParaRPr lang="en-US" sz="3600" dirty="0">
              <a:latin typeface="+mn-lt"/>
            </a:endParaRPr>
          </a:p>
        </p:txBody>
      </p:sp>
      <p:sp>
        <p:nvSpPr>
          <p:cNvPr id="57" name="Text Box 636"/>
          <p:cNvSpPr txBox="1">
            <a:spLocks noChangeArrowheads="1"/>
          </p:cNvSpPr>
          <p:nvPr/>
        </p:nvSpPr>
        <p:spPr bwMode="auto">
          <a:xfrm>
            <a:off x="29295107" y="29898164"/>
            <a:ext cx="12920472" cy="877824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lIns="106666" tIns="53333" rIns="106666" bIns="53333" anchor="ctr" anchorCtr="1"/>
          <a:lstStyle/>
          <a:p>
            <a:pPr algn="ctr" defTabSz="1066800"/>
            <a:r>
              <a:rPr lang="en-US" sz="5400" b="1" cap="all" dirty="0" smtClean="0">
                <a:solidFill>
                  <a:schemeClr val="bg1"/>
                </a:solidFill>
                <a:latin typeface="+mn-lt"/>
              </a:rPr>
              <a:t>acknowledgement</a:t>
            </a:r>
            <a:endParaRPr lang="en-US" sz="5400" b="1" cap="all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297376" y="30925365"/>
            <a:ext cx="129214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6072" indent="-576072">
              <a:buFont typeface="Wingdings" charset="2"/>
              <a:buChar char="v"/>
              <a:defRPr/>
            </a:pPr>
            <a:r>
              <a:rPr lang="en-US" sz="3600" dirty="0">
                <a:latin typeface="+mn-lt"/>
                <a:cs typeface="Franklin Gothic Book"/>
              </a:rPr>
              <a:t>You can acknowledge </a:t>
            </a:r>
            <a:r>
              <a:rPr lang="en-US" sz="3600" dirty="0" smtClean="0">
                <a:latin typeface="+mn-lt"/>
                <a:cs typeface="Franklin Gothic Book"/>
              </a:rPr>
              <a:t>the program, </a:t>
            </a:r>
            <a:r>
              <a:rPr lang="en-US" sz="3600" dirty="0">
                <a:latin typeface="+mn-lt"/>
                <a:cs typeface="Franklin Gothic Book"/>
              </a:rPr>
              <a:t>individuals, facilities, and personal conversations that aided you in your research. .</a:t>
            </a:r>
          </a:p>
        </p:txBody>
      </p:sp>
      <p:sp>
        <p:nvSpPr>
          <p:cNvPr id="29" name="TextBox 30"/>
          <p:cNvSpPr txBox="1">
            <a:spLocks noChangeArrowheads="1"/>
          </p:cNvSpPr>
          <p:nvPr/>
        </p:nvSpPr>
        <p:spPr bwMode="auto">
          <a:xfrm>
            <a:off x="29120331" y="25534151"/>
            <a:ext cx="130209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+mn-lt"/>
              </a:rPr>
              <a:t>INSERT TEXT</a:t>
            </a:r>
            <a:endParaRPr lang="en-US" sz="3600" dirty="0">
              <a:latin typeface="+mn-lt"/>
            </a:endParaRPr>
          </a:p>
        </p:txBody>
      </p:sp>
      <p:pic>
        <p:nvPicPr>
          <p:cNvPr id="1032" name="Picture 8" descr="Logo for Stony Brook University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27" t="30252" b="13687"/>
          <a:stretch/>
        </p:blipFill>
        <p:spPr bwMode="auto">
          <a:xfrm>
            <a:off x="2964809" y="3025140"/>
            <a:ext cx="4113579" cy="120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onors colle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644" y="1326072"/>
            <a:ext cx="8722632" cy="1949057"/>
          </a:xfrm>
          <a:prstGeom prst="rect">
            <a:avLst/>
          </a:prstGeom>
        </p:spPr>
      </p:pic>
      <p:sp>
        <p:nvSpPr>
          <p:cNvPr id="28" name="Text Box 112"/>
          <p:cNvSpPr txBox="1">
            <a:spLocks noChangeArrowheads="1"/>
          </p:cNvSpPr>
          <p:nvPr/>
        </p:nvSpPr>
        <p:spPr bwMode="auto">
          <a:xfrm>
            <a:off x="1176593" y="25687353"/>
            <a:ext cx="12387008" cy="6463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defTabSz="1066800"/>
            <a:r>
              <a:rPr lang="en-US" sz="3600" dirty="0" smtClean="0">
                <a:latin typeface="+mn-lt"/>
              </a:rPr>
              <a:t>INSERT TEXT</a:t>
            </a:r>
            <a:endParaRPr lang="en-US" sz="3600" dirty="0">
              <a:latin typeface="+mn-lt"/>
            </a:endParaRPr>
          </a:p>
        </p:txBody>
      </p:sp>
      <p:sp>
        <p:nvSpPr>
          <p:cNvPr id="30" name="Text Box 112"/>
          <p:cNvSpPr txBox="1">
            <a:spLocks noChangeArrowheads="1"/>
          </p:cNvSpPr>
          <p:nvPr/>
        </p:nvSpPr>
        <p:spPr bwMode="auto">
          <a:xfrm>
            <a:off x="15146593" y="25484153"/>
            <a:ext cx="12387008" cy="6463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defTabSz="1066800"/>
            <a:r>
              <a:rPr lang="en-US" sz="3600" dirty="0" smtClean="0">
                <a:latin typeface="+mn-lt"/>
              </a:rPr>
              <a:t>INSERT TEXT</a:t>
            </a:r>
            <a:endParaRPr lang="en-US" sz="3600" dirty="0">
              <a:latin typeface="+mn-lt"/>
            </a:endParaRPr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auto">
          <a:xfrm>
            <a:off x="29776993" y="14460553"/>
            <a:ext cx="12387008" cy="6463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defTabSz="1066800"/>
            <a:r>
              <a:rPr lang="en-US" sz="3600" dirty="0" smtClean="0">
                <a:latin typeface="+mn-lt"/>
              </a:rPr>
              <a:t>INSERT TEXT</a:t>
            </a:r>
            <a:endParaRPr lang="en-US" sz="3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 Poster template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ustom 16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66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66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</TotalTime>
  <Words>56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Franklin Gothic Book</vt:lpstr>
      <vt:lpstr>Times New Roman</vt:lpstr>
      <vt:lpstr>Wingdings</vt:lpstr>
      <vt:lpstr>BU Poster template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Brown</dc:creator>
  <cp:lastModifiedBy>Alissa Karcz</cp:lastModifiedBy>
  <cp:revision>73</cp:revision>
  <cp:lastPrinted>2014-10-02T15:50:20Z</cp:lastPrinted>
  <dcterms:created xsi:type="dcterms:W3CDTF">2011-01-19T16:42:26Z</dcterms:created>
  <dcterms:modified xsi:type="dcterms:W3CDTF">2018-02-26T17:14:31Z</dcterms:modified>
</cp:coreProperties>
</file>