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5101E-4DE9-4681-8621-8368EC033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A4CF30-CAE6-475F-BB61-F7919CDA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29D6B-5035-4944-9B43-2E28336A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35E18-6DA7-4004-8E76-95E95911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68C586-D462-40D1-B63B-4D71B2B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1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B9D07-7F04-4862-B920-4BFF6C59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B82E29-C556-4BC1-B405-FF7DE22B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B1E00-F3BF-4C55-84FC-EED24779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6F45F7-7C0D-4F9D-89DC-81DB8615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4111D-EA1A-463C-B101-E615B51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79A2A6-366E-42E4-BBF6-409B6CF4D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237B86-F271-4975-A3BE-F15055856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B90F91-D4EE-4AE1-8F96-CA01308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89BA6-6DF7-463D-A55B-E153ABEB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4D5FE-3AE7-4750-8FC7-83230DFC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9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6E04C-477E-407A-97B9-C8AFE76B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B815F-A7F5-41C4-8BF9-D37B8D2B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00B605-4E8D-4800-A77C-11D8C712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EF3C2-EDD2-4693-B7F1-0900E34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36EE6-5F80-4E72-8172-786A531B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9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68BB3-32BC-49FE-92E8-374297A6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8A772A-4C5E-478D-8FC8-F11F860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116283-1551-46E5-8A0F-0684A87C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CB28B-DFCA-4496-8D1A-4E0A6B5A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1FED67-731A-4E9C-8647-6AAB0D6D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3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FC6C3-7731-4453-9C09-87955D37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5FFE75-D724-4ADE-A524-7E03EE46C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861E91-06F3-4F26-A75A-4E5F1FFB3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F6A010-2585-42F7-8698-DAA59F72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51A3F3-5864-4144-A9C2-29779C48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9873A1-475F-42F5-B4DB-8FE7D7E3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5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CA872-3D74-4356-A8E9-786F5F17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99AA2-FA39-4CB5-A2F9-5D9E8DA9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9E7A50-B7C5-451B-8E1D-ED5C8BEF0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66BA99-6EAD-461E-9E6B-3C4784253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1D0FDA-B3A6-4724-9149-9E8BF3E7C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1BC9CF-FC0D-4BF3-9CCD-4054BDA4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B16FDE-6A78-41B3-ABAB-C76182D2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434A99-678C-472F-A5B6-7CF8E6F8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42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397AC-643D-4D7F-9449-34B64F1C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8DF534-238E-4D5E-9106-94111DAF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7FA766-3D47-43BE-9D2D-12336315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48E2FF-2229-4729-A621-1B39617F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30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41B8C2-13CE-443E-ADEE-D25B4505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5C44CB-1A58-48EC-AF59-52A334F7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68C0B7-265C-463E-847E-21B34FC9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62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2A5B6-D87D-441B-B2AB-688B1A9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7E633-DE70-46CA-94DE-E1D1D6A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ACCC18-AB1D-43E6-8E6F-DA27D5CB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C00139-8077-4305-AF11-3F33C39E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67856E-C3E2-41E0-BE97-F1A7370D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21626-581F-43CB-98A4-2668A7BD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95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72494-5E0A-4F46-A406-0362A7B1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22FDA3-3479-408E-AAFC-BD6A7B29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0E0D1E-3141-4DF6-991B-04FA0935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CEEE38-A519-476F-A577-A098055A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CFF129-9110-46B7-8E92-4A6FB69D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3877E3-1045-46E6-BC7E-DF2935B4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46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030241-9846-477D-AB64-467795AA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B92584-AB77-4388-833F-EAAEC2F5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0407A-D5F0-4EA4-89DA-E74146DC1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E622-53AE-4A4A-9B67-4A9F9501CF85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05FCD2-BEFE-4AE0-A9FC-9A68A67B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82BD0-CB61-4868-8C0E-082BE7450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A8BD-0D5A-4BCD-8C5A-81689262C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9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22B6E-4F8E-4632-8DC1-1BE2D9942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C80E3C-413E-4996-82E3-FF76EF6B9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0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9A113DD-69E8-4E19-B4BA-F4731E52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13" y="1370524"/>
            <a:ext cx="5529558" cy="383397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5F47DA-C044-4EB7-AD74-22FBF2F23DA6}"/>
              </a:ext>
            </a:extLst>
          </p:cNvPr>
          <p:cNvSpPr/>
          <p:nvPr/>
        </p:nvSpPr>
        <p:spPr>
          <a:xfrm>
            <a:off x="5874817" y="2824120"/>
            <a:ext cx="2039193" cy="66354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6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9B34AE9-AF27-458D-8298-6A76D5CE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86" y="1149069"/>
            <a:ext cx="6514780" cy="371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EFB50A7-EB3C-4598-8AD6-CC8A04F38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97" b="47356"/>
          <a:stretch/>
        </p:blipFill>
        <p:spPr>
          <a:xfrm>
            <a:off x="1686873" y="1876941"/>
            <a:ext cx="6757534" cy="3504262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1D7B88D-C7E9-490A-8F40-568B9781497B}"/>
              </a:ext>
            </a:extLst>
          </p:cNvPr>
          <p:cNvSpPr/>
          <p:nvPr/>
        </p:nvSpPr>
        <p:spPr>
          <a:xfrm>
            <a:off x="4944232" y="2063469"/>
            <a:ext cx="2265772" cy="30749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75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 允宣</dc:creator>
  <cp:lastModifiedBy>成瀬 允宣</cp:lastModifiedBy>
  <cp:revision>3</cp:revision>
  <dcterms:created xsi:type="dcterms:W3CDTF">2019-12-17T03:54:55Z</dcterms:created>
  <dcterms:modified xsi:type="dcterms:W3CDTF">2019-12-17T06:57:44Z</dcterms:modified>
</cp:coreProperties>
</file>