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C017-B940-A958-A5B2D4CC284C}"/>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C017-B940-A958-A5B2D4CC284C}"/>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C017-B940-A958-A5B2D4CC284C}"/>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C017-B940-A958-A5B2D4CC284C}"/>
            </c:ext>
          </c:extLst>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U.Megana</a:t>
            </a:r>
            <a:endParaRPr lang="en-US" sz="2400" dirty="0"/>
          </a:p>
          <a:p>
            <a:r>
              <a:rPr lang="en-US" sz="2400" dirty="0"/>
              <a:t>REGISTER NO:312208523</a:t>
            </a:r>
          </a:p>
          <a:p>
            <a:r>
              <a:rPr lang="en-US" sz="2400" dirty="0"/>
              <a:t>DEPARTMENT:B.COM[GENERAL]</a:t>
            </a:r>
          </a:p>
          <a:p>
            <a:r>
              <a:rPr lang="en-US" sz="2400" dirty="0"/>
              <a:t>COLLEGE : Chellammal womens college Guindy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gopiche803@gmail.com</cp:lastModifiedBy>
  <cp:revision>33</cp:revision>
  <dcterms:created xsi:type="dcterms:W3CDTF">2024-03-29T15:07:22Z</dcterms:created>
  <dcterms:modified xsi:type="dcterms:W3CDTF">2024-09-02T13:12:18Z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