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69200" cy="10706100"/>
  <p:notesSz cx="7569200" cy="10706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4841" y="434593"/>
            <a:ext cx="352488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B.S.SRI</a:t>
            </a:r>
            <a:r>
              <a:rPr dirty="0" sz="1200" spc="-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HARI</a:t>
            </a:r>
            <a:endParaRPr sz="1200">
              <a:latin typeface="Times New Roman"/>
              <a:cs typeface="Times New Roman"/>
            </a:endParaRPr>
          </a:p>
          <a:p>
            <a:pPr marL="724535" marR="5080" indent="-712470">
              <a:lnSpc>
                <a:spcPts val="1380"/>
              </a:lnSpc>
              <a:spcBef>
                <a:spcPts val="65"/>
              </a:spcBef>
              <a:tabLst>
                <a:tab pos="655955" algn="l"/>
              </a:tabLst>
            </a:pP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Address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: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No:53,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Jeevan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nagar,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madakkulam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main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road, ponmeni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Madurai-625003</a:t>
            </a:r>
            <a:endParaRPr sz="1200">
              <a:latin typeface="Times New Roman"/>
              <a:cs typeface="Times New Roman"/>
            </a:endParaRPr>
          </a:p>
          <a:p>
            <a:pPr marL="12700" marR="2818130">
              <a:lnSpc>
                <a:spcPts val="138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Phone No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Email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Id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 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6241" y="2079243"/>
            <a:ext cx="6273165" cy="7454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challenging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stimulating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put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my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knowledge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skills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my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existing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skills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learn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new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ones.</a:t>
            </a:r>
            <a:endParaRPr sz="1200">
              <a:latin typeface="Times New Roman"/>
              <a:cs typeface="Times New Roman"/>
            </a:endParaRPr>
          </a:p>
          <a:p>
            <a:pPr marL="240665" marR="95250" indent="-228600">
              <a:lnSpc>
                <a:spcPts val="1390"/>
              </a:lnSpc>
              <a:spcBef>
                <a:spcPts val="7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organization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me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Opportunity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my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skills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knowledge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along</a:t>
            </a:r>
            <a:r>
              <a:rPr dirty="0" sz="12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2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6241" y="3512566"/>
            <a:ext cx="3945254" cy="21691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1304925" indent="-228600">
              <a:lnSpc>
                <a:spcPts val="138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Madurai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Kamaraj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University,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Madurai. </a:t>
            </a:r>
            <a:r>
              <a:rPr dirty="0" sz="1200">
                <a:latin typeface="Times New Roman"/>
                <a:cs typeface="Times New Roman"/>
              </a:rPr>
              <a:t>MA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Administrative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Studies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45"/>
              </a:lnSpc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2021-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2023</a:t>
            </a:r>
            <a:endParaRPr sz="1200">
              <a:latin typeface="Times New Roman"/>
              <a:cs typeface="Times New Roman"/>
            </a:endParaRPr>
          </a:p>
          <a:p>
            <a:pPr marL="240665" marR="1901189" indent="-228600">
              <a:lnSpc>
                <a:spcPts val="139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Sourashtra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College,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Madurai.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B.Sc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Physics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40"/>
              </a:lnSpc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2018-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2021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8600">
              <a:lnSpc>
                <a:spcPts val="1380"/>
              </a:lnSpc>
              <a:spcBef>
                <a:spcPts val="12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Our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Lady</a:t>
            </a:r>
            <a:r>
              <a:rPr dirty="0" sz="1200" spc="-30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Matriculation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Higher</a:t>
            </a:r>
            <a:r>
              <a:rPr dirty="0" sz="1200" spc="-30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Secondary</a:t>
            </a:r>
            <a:r>
              <a:rPr dirty="0" sz="1200" spc="-30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School,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1D35"/>
                </a:solidFill>
                <a:latin typeface="Times New Roman"/>
                <a:cs typeface="Times New Roman"/>
              </a:rPr>
              <a:t>Madurai.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HSC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45"/>
              </a:lnSpc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2017-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2018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380"/>
              </a:lnSpc>
              <a:spcBef>
                <a:spcPts val="12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Our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Lady</a:t>
            </a:r>
            <a:r>
              <a:rPr dirty="0" sz="1200" spc="-30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Matriculation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Higher</a:t>
            </a:r>
            <a:r>
              <a:rPr dirty="0" sz="1200" spc="-30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Secondary</a:t>
            </a:r>
            <a:r>
              <a:rPr dirty="0" sz="1200" spc="-2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1D35"/>
                </a:solidFill>
                <a:latin typeface="Times New Roman"/>
                <a:cs typeface="Times New Roman"/>
              </a:rPr>
              <a:t>School,</a:t>
            </a:r>
            <a:r>
              <a:rPr dirty="0" sz="1200" spc="-35">
                <a:solidFill>
                  <a:srgbClr val="001D3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1D35"/>
                </a:solidFill>
                <a:latin typeface="Times New Roman"/>
                <a:cs typeface="Times New Roman"/>
              </a:rPr>
              <a:t>Madurai.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SSLC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345"/>
              </a:lnSpc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2015-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2016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241" y="6254496"/>
            <a:ext cx="5977255" cy="131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Freelancer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Photographer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Videographer.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39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Worked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staff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Professional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Couriers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14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months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financial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maintenance,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invoice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budget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office.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2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Worked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short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film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proficient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writing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scripts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content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short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film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Content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Writer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Worked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Entry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Operator.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6241" y="8392921"/>
            <a:ext cx="6364605" cy="14681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672465" indent="-228600">
              <a:lnSpc>
                <a:spcPts val="1380"/>
              </a:lnSpc>
              <a:spcBef>
                <a:spcPts val="19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Presented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 paper in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Awareness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dirty="0" sz="12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seminar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"Roles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Responsibilities</a:t>
            </a:r>
            <a:r>
              <a:rPr dirty="0" sz="12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200" spc="3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NSS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Society"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Organized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NSS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held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Sourashtra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College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390"/>
              </a:lnSpc>
              <a:spcBef>
                <a:spcPts val="7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Participated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UGC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Sponsored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Day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National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Seminar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Recent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Trends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Physics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organized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Department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Physics,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Sourashtra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College.</a:t>
            </a:r>
            <a:endParaRPr sz="1200">
              <a:latin typeface="Times New Roman"/>
              <a:cs typeface="Times New Roman"/>
            </a:endParaRPr>
          </a:p>
          <a:p>
            <a:pPr marL="240665" marR="88900" indent="-228600">
              <a:lnSpc>
                <a:spcPts val="1380"/>
              </a:lnSpc>
              <a:spcBef>
                <a:spcPts val="8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Participated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Student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Solar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Ambassador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Workshop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organized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globally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2nd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October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2019</a:t>
            </a:r>
            <a:r>
              <a:rPr dirty="0" sz="12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commemorate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150th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Birth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Anniversary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Mahatma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Gandhi.</a:t>
            </a:r>
            <a:endParaRPr sz="1200">
              <a:latin typeface="Times New Roman"/>
              <a:cs typeface="Times New Roman"/>
            </a:endParaRPr>
          </a:p>
          <a:p>
            <a:pPr marL="240665" marR="152400" indent="-228600">
              <a:lnSpc>
                <a:spcPts val="1380"/>
              </a:lnSpc>
              <a:spcBef>
                <a:spcPts val="8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Won</a:t>
            </a:r>
            <a:r>
              <a:rPr dirty="0" sz="12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First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prize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Paper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Presentation</a:t>
            </a:r>
            <a:r>
              <a:rPr dirty="0" sz="1200" spc="-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topic</a:t>
            </a:r>
            <a:r>
              <a:rPr dirty="0" sz="1200" spc="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”Youth</a:t>
            </a:r>
            <a:r>
              <a:rPr dirty="0" sz="120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Power”</a:t>
            </a:r>
            <a:r>
              <a:rPr dirty="0" sz="12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Organized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Palkar</a:t>
            </a: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Engineers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Forum</a:t>
            </a:r>
            <a:r>
              <a:rPr dirty="0" sz="12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(1976Batch)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held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Sourashtra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College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7665" y="1553717"/>
            <a:ext cx="6832600" cy="34353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6604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520"/>
              </a:spcBef>
            </a:pPr>
            <a:r>
              <a:rPr dirty="0" sz="1100" spc="-10">
                <a:latin typeface="Arial"/>
                <a:cs typeface="Arial"/>
              </a:rPr>
              <a:t>OBJECTIVE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7665" y="2987039"/>
            <a:ext cx="6832600" cy="34353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7556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595"/>
              </a:spcBef>
            </a:pPr>
            <a:r>
              <a:rPr dirty="0" sz="1100">
                <a:latin typeface="Arial"/>
                <a:cs typeface="Arial"/>
              </a:rPr>
              <a:t>ACADEMIC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QUALIFICATION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7665" y="7866888"/>
            <a:ext cx="6832600" cy="34353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7493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590"/>
              </a:spcBef>
            </a:pPr>
            <a:r>
              <a:rPr dirty="0" sz="1100" spc="-10">
                <a:latin typeface="Arial"/>
                <a:cs typeface="Arial"/>
              </a:rPr>
              <a:t>PRESENTATION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1005" y="5747765"/>
            <a:ext cx="6681470" cy="34163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12395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885"/>
              </a:spcBef>
            </a:pPr>
            <a:r>
              <a:rPr dirty="0" sz="1100">
                <a:latin typeface="Arial"/>
                <a:cs typeface="Arial"/>
              </a:rPr>
              <a:t>KNOWLEDGE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AREA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4059" y="276872"/>
            <a:ext cx="1156969" cy="118985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631442" y="1027772"/>
            <a:ext cx="762000" cy="105410"/>
          </a:xfrm>
          <a:custGeom>
            <a:avLst/>
            <a:gdLst/>
            <a:ahLst/>
            <a:cxnLst/>
            <a:rect l="l" t="t" r="r" b="b"/>
            <a:pathLst>
              <a:path w="762000" h="105409">
                <a:moveTo>
                  <a:pt x="762000" y="0"/>
                </a:moveTo>
                <a:lnTo>
                  <a:pt x="0" y="0"/>
                </a:lnTo>
                <a:lnTo>
                  <a:pt x="0" y="105271"/>
                </a:lnTo>
                <a:lnTo>
                  <a:pt x="762000" y="105271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30984" y="1203032"/>
            <a:ext cx="1702435" cy="105410"/>
          </a:xfrm>
          <a:custGeom>
            <a:avLst/>
            <a:gdLst/>
            <a:ahLst/>
            <a:cxnLst/>
            <a:rect l="l" t="t" r="r" b="b"/>
            <a:pathLst>
              <a:path w="1702435" h="105409">
                <a:moveTo>
                  <a:pt x="1702130" y="0"/>
                </a:moveTo>
                <a:lnTo>
                  <a:pt x="0" y="0"/>
                </a:lnTo>
                <a:lnTo>
                  <a:pt x="0" y="105271"/>
                </a:lnTo>
                <a:lnTo>
                  <a:pt x="1702130" y="105271"/>
                </a:lnTo>
                <a:lnTo>
                  <a:pt x="170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6241" y="982471"/>
            <a:ext cx="6058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year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project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MA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(Admin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Studies)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regarding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“</a:t>
            </a: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2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Rise</a:t>
            </a:r>
            <a:r>
              <a:rPr dirty="0" sz="1200" spc="-2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2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Decline</a:t>
            </a:r>
            <a:r>
              <a:rPr dirty="0" sz="1200" spc="-2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333333"/>
                </a:solidFill>
                <a:latin typeface="Times New Roman"/>
                <a:cs typeface="Times New Roman"/>
              </a:rPr>
              <a:t>Communism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6241" y="1954276"/>
            <a:ext cx="2806065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CGT</a:t>
            </a:r>
            <a:r>
              <a:rPr dirty="0" sz="1200" spc="-4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Certificate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Gandhian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Thoughts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TALLY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DTP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Desktop</a:t>
            </a:r>
            <a:r>
              <a:rPr dirty="0" sz="1200" spc="-10">
                <a:latin typeface="Times New Roman"/>
                <a:cs typeface="Times New Roman"/>
              </a:rPr>
              <a:t> Publishing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DCA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1111"/>
                </a:solidFill>
                <a:latin typeface="Times New Roman"/>
                <a:cs typeface="Times New Roman"/>
              </a:rPr>
              <a:t>Diploma</a:t>
            </a:r>
            <a:r>
              <a:rPr dirty="0" sz="12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1111"/>
                </a:solidFill>
                <a:latin typeface="Times New Roman"/>
                <a:cs typeface="Times New Roman"/>
              </a:rPr>
              <a:t>Computer</a:t>
            </a:r>
            <a:r>
              <a:rPr dirty="0" sz="12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6241" y="3319780"/>
            <a:ext cx="6390640" cy="93154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40665" marR="106680" indent="-228600">
              <a:lnSpc>
                <a:spcPts val="1390"/>
              </a:lnSpc>
              <a:spcBef>
                <a:spcPts val="18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NSS</a:t>
            </a:r>
            <a:r>
              <a:rPr dirty="0" sz="1200" spc="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333333"/>
                </a:solidFill>
                <a:latin typeface="Times New Roman"/>
                <a:cs typeface="Times New Roman"/>
              </a:rPr>
              <a:t>Volunteer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Participated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volunteering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social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activities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Blood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donation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camp,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Cleaning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camp,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planting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Trees,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etc...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20"/>
              </a:lnSpc>
              <a:buClr>
                <a:srgbClr val="333333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Coordinator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Kalam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Team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Nanbargal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Iyakam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38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Rotaract</a:t>
            </a:r>
            <a:r>
              <a:rPr dirty="0" sz="1200" spc="-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333333"/>
                </a:solidFill>
                <a:latin typeface="Times New Roman"/>
                <a:cs typeface="Times New Roman"/>
              </a:rPr>
              <a:t>Member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 Get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together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club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Social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Projects,</a:t>
            </a:r>
            <a:r>
              <a:rPr dirty="0" sz="12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Social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Activities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leadership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Workshops.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241" y="4826253"/>
            <a:ext cx="4050665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Willingness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organisation.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Friendly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optimistic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worker.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Basic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knowledge.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6241" y="6230873"/>
            <a:ext cx="2191385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Volunteering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Charity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Watching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Movies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 spc="-10">
                <a:latin typeface="Times New Roman"/>
                <a:cs typeface="Times New Roman"/>
              </a:rPr>
              <a:t>Singing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Reading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Books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4841" y="7621523"/>
            <a:ext cx="962025" cy="1085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Father's</a:t>
            </a: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Name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Mother's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 Name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Date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Birth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Marital</a:t>
            </a:r>
            <a:r>
              <a:rPr dirty="0" sz="12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Status Nationality Language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43089" y="7621523"/>
            <a:ext cx="1850389" cy="108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K.Babu</a:t>
            </a:r>
            <a:endParaRPr sz="1200">
              <a:latin typeface="Times New Roman"/>
              <a:cs typeface="Times New Roman"/>
            </a:endParaRPr>
          </a:p>
          <a:p>
            <a:pPr marL="43180">
              <a:lnSpc>
                <a:spcPts val="138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B.Sumathy</a:t>
            </a:r>
            <a:endParaRPr sz="1200">
              <a:latin typeface="Times New Roman"/>
              <a:cs typeface="Times New Roman"/>
            </a:endParaRPr>
          </a:p>
          <a:p>
            <a:pPr marL="20955">
              <a:lnSpc>
                <a:spcPts val="138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28-03-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2000</a:t>
            </a:r>
            <a:endParaRPr sz="1200">
              <a:latin typeface="Times New Roman"/>
              <a:cs typeface="Times New Roman"/>
            </a:endParaRPr>
          </a:p>
          <a:p>
            <a:pPr marL="28575">
              <a:lnSpc>
                <a:spcPts val="138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1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endParaRPr sz="1200">
              <a:latin typeface="Times New Roman"/>
              <a:cs typeface="Times New Roman"/>
            </a:endParaRPr>
          </a:p>
          <a:p>
            <a:pPr marL="21590">
              <a:lnSpc>
                <a:spcPts val="138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4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Indian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dirty="0" sz="1200" spc="125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Tamil,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English,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Malayalam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5009" y="9330943"/>
            <a:ext cx="619125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declare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furnished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above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genuine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knowledge.</a:t>
            </a:r>
            <a:endParaRPr sz="12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20"/>
              </a:spcBef>
              <a:tabLst>
                <a:tab pos="715645" algn="l"/>
                <a:tab pos="4314190" algn="l"/>
              </a:tabLst>
            </a:pPr>
            <a:r>
              <a:rPr dirty="0" sz="1200" spc="-20">
                <a:latin typeface="Times New Roman"/>
                <a:cs typeface="Times New Roman"/>
              </a:rPr>
              <a:t>Date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: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Signature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68300" y="5723254"/>
            <a:ext cx="6832600" cy="343535"/>
            <a:chOff x="368300" y="5723254"/>
            <a:chExt cx="6832600" cy="343535"/>
          </a:xfrm>
        </p:grpSpPr>
        <p:sp>
          <p:nvSpPr>
            <p:cNvPr id="11" name="object 11" descr=""/>
            <p:cNvSpPr/>
            <p:nvPr/>
          </p:nvSpPr>
          <p:spPr>
            <a:xfrm>
              <a:off x="368300" y="5723254"/>
              <a:ext cx="6832600" cy="343535"/>
            </a:xfrm>
            <a:custGeom>
              <a:avLst/>
              <a:gdLst/>
              <a:ahLst/>
              <a:cxnLst/>
              <a:rect l="l" t="t" r="r" b="b"/>
              <a:pathLst>
                <a:path w="6832600" h="343535">
                  <a:moveTo>
                    <a:pt x="6832600" y="0"/>
                  </a:moveTo>
                  <a:lnTo>
                    <a:pt x="0" y="0"/>
                  </a:lnTo>
                  <a:lnTo>
                    <a:pt x="0" y="343535"/>
                  </a:lnTo>
                  <a:lnTo>
                    <a:pt x="6832600" y="343535"/>
                  </a:lnTo>
                  <a:lnTo>
                    <a:pt x="6832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4345" y="5831204"/>
              <a:ext cx="534035" cy="102870"/>
            </a:xfrm>
            <a:custGeom>
              <a:avLst/>
              <a:gdLst/>
              <a:ahLst/>
              <a:cxnLst/>
              <a:rect l="l" t="t" r="r" b="b"/>
              <a:pathLst>
                <a:path w="534035" h="102870">
                  <a:moveTo>
                    <a:pt x="18415" y="1269"/>
                  </a:moveTo>
                  <a:lnTo>
                    <a:pt x="0" y="1269"/>
                  </a:lnTo>
                  <a:lnTo>
                    <a:pt x="0" y="101600"/>
                  </a:lnTo>
                  <a:lnTo>
                    <a:pt x="18415" y="101600"/>
                  </a:lnTo>
                  <a:lnTo>
                    <a:pt x="18415" y="57785"/>
                  </a:lnTo>
                  <a:lnTo>
                    <a:pt x="78740" y="57785"/>
                  </a:lnTo>
                  <a:lnTo>
                    <a:pt x="78740" y="41910"/>
                  </a:lnTo>
                  <a:lnTo>
                    <a:pt x="18415" y="41910"/>
                  </a:lnTo>
                  <a:lnTo>
                    <a:pt x="18415" y="1269"/>
                  </a:lnTo>
                  <a:close/>
                </a:path>
                <a:path w="534035" h="102870">
                  <a:moveTo>
                    <a:pt x="78740" y="57785"/>
                  </a:moveTo>
                  <a:lnTo>
                    <a:pt x="60325" y="57785"/>
                  </a:lnTo>
                  <a:lnTo>
                    <a:pt x="60325" y="101600"/>
                  </a:lnTo>
                  <a:lnTo>
                    <a:pt x="78740" y="101600"/>
                  </a:lnTo>
                  <a:lnTo>
                    <a:pt x="78740" y="57785"/>
                  </a:lnTo>
                  <a:close/>
                </a:path>
                <a:path w="534035" h="102870">
                  <a:moveTo>
                    <a:pt x="78740" y="1269"/>
                  </a:moveTo>
                  <a:lnTo>
                    <a:pt x="60325" y="1269"/>
                  </a:lnTo>
                  <a:lnTo>
                    <a:pt x="60325" y="41910"/>
                  </a:lnTo>
                  <a:lnTo>
                    <a:pt x="78740" y="41910"/>
                  </a:lnTo>
                  <a:lnTo>
                    <a:pt x="78740" y="1269"/>
                  </a:lnTo>
                  <a:close/>
                </a:path>
                <a:path w="534035" h="102870">
                  <a:moveTo>
                    <a:pt x="139065" y="0"/>
                  </a:moveTo>
                  <a:lnTo>
                    <a:pt x="127000" y="0"/>
                  </a:lnTo>
                  <a:lnTo>
                    <a:pt x="121285" y="1269"/>
                  </a:lnTo>
                  <a:lnTo>
                    <a:pt x="92710" y="34290"/>
                  </a:lnTo>
                  <a:lnTo>
                    <a:pt x="92075" y="41275"/>
                  </a:lnTo>
                  <a:lnTo>
                    <a:pt x="92075" y="62230"/>
                  </a:lnTo>
                  <a:lnTo>
                    <a:pt x="111125" y="97155"/>
                  </a:lnTo>
                  <a:lnTo>
                    <a:pt x="127000" y="102870"/>
                  </a:lnTo>
                  <a:lnTo>
                    <a:pt x="139065" y="102870"/>
                  </a:lnTo>
                  <a:lnTo>
                    <a:pt x="144780" y="102235"/>
                  </a:lnTo>
                  <a:lnTo>
                    <a:pt x="154940" y="97155"/>
                  </a:lnTo>
                  <a:lnTo>
                    <a:pt x="159385" y="93980"/>
                  </a:lnTo>
                  <a:lnTo>
                    <a:pt x="165100" y="86995"/>
                  </a:lnTo>
                  <a:lnTo>
                    <a:pt x="129540" y="86995"/>
                  </a:lnTo>
                  <a:lnTo>
                    <a:pt x="126365" y="86360"/>
                  </a:lnTo>
                  <a:lnTo>
                    <a:pt x="109855" y="60325"/>
                  </a:lnTo>
                  <a:lnTo>
                    <a:pt x="109855" y="43180"/>
                  </a:lnTo>
                  <a:lnTo>
                    <a:pt x="129540" y="16509"/>
                  </a:lnTo>
                  <a:lnTo>
                    <a:pt x="165100" y="16509"/>
                  </a:lnTo>
                  <a:lnTo>
                    <a:pt x="159385" y="8890"/>
                  </a:lnTo>
                  <a:lnTo>
                    <a:pt x="154940" y="5715"/>
                  </a:lnTo>
                  <a:lnTo>
                    <a:pt x="144780" y="1269"/>
                  </a:lnTo>
                  <a:lnTo>
                    <a:pt x="139065" y="0"/>
                  </a:lnTo>
                  <a:close/>
                </a:path>
                <a:path w="534035" h="102870">
                  <a:moveTo>
                    <a:pt x="165100" y="16509"/>
                  </a:moveTo>
                  <a:lnTo>
                    <a:pt x="136525" y="16509"/>
                  </a:lnTo>
                  <a:lnTo>
                    <a:pt x="139700" y="17144"/>
                  </a:lnTo>
                  <a:lnTo>
                    <a:pt x="145415" y="19684"/>
                  </a:lnTo>
                  <a:lnTo>
                    <a:pt x="147955" y="21590"/>
                  </a:lnTo>
                  <a:lnTo>
                    <a:pt x="151765" y="26669"/>
                  </a:lnTo>
                  <a:lnTo>
                    <a:pt x="155575" y="38100"/>
                  </a:lnTo>
                  <a:lnTo>
                    <a:pt x="155575" y="64769"/>
                  </a:lnTo>
                  <a:lnTo>
                    <a:pt x="136525" y="86995"/>
                  </a:lnTo>
                  <a:lnTo>
                    <a:pt x="165100" y="86995"/>
                  </a:lnTo>
                  <a:lnTo>
                    <a:pt x="166370" y="85725"/>
                  </a:lnTo>
                  <a:lnTo>
                    <a:pt x="168910" y="80645"/>
                  </a:lnTo>
                  <a:lnTo>
                    <a:pt x="172720" y="68580"/>
                  </a:lnTo>
                  <a:lnTo>
                    <a:pt x="173990" y="62230"/>
                  </a:lnTo>
                  <a:lnTo>
                    <a:pt x="173990" y="41275"/>
                  </a:lnTo>
                  <a:lnTo>
                    <a:pt x="172720" y="34290"/>
                  </a:lnTo>
                  <a:lnTo>
                    <a:pt x="168910" y="22859"/>
                  </a:lnTo>
                  <a:lnTo>
                    <a:pt x="166370" y="17780"/>
                  </a:lnTo>
                  <a:lnTo>
                    <a:pt x="165100" y="16509"/>
                  </a:lnTo>
                  <a:close/>
                </a:path>
                <a:path w="534035" h="102870">
                  <a:moveTo>
                    <a:pt x="226060" y="1269"/>
                  </a:moveTo>
                  <a:lnTo>
                    <a:pt x="187325" y="1269"/>
                  </a:lnTo>
                  <a:lnTo>
                    <a:pt x="187325" y="101600"/>
                  </a:lnTo>
                  <a:lnTo>
                    <a:pt x="227965" y="101600"/>
                  </a:lnTo>
                  <a:lnTo>
                    <a:pt x="232410" y="100965"/>
                  </a:lnTo>
                  <a:lnTo>
                    <a:pt x="254000" y="85725"/>
                  </a:lnTo>
                  <a:lnTo>
                    <a:pt x="205105" y="85725"/>
                  </a:lnTo>
                  <a:lnTo>
                    <a:pt x="205105" y="57150"/>
                  </a:lnTo>
                  <a:lnTo>
                    <a:pt x="253365" y="57150"/>
                  </a:lnTo>
                  <a:lnTo>
                    <a:pt x="250825" y="53340"/>
                  </a:lnTo>
                  <a:lnTo>
                    <a:pt x="248920" y="51435"/>
                  </a:lnTo>
                  <a:lnTo>
                    <a:pt x="244475" y="48894"/>
                  </a:lnTo>
                  <a:lnTo>
                    <a:pt x="241935" y="48894"/>
                  </a:lnTo>
                  <a:lnTo>
                    <a:pt x="242570" y="48260"/>
                  </a:lnTo>
                  <a:lnTo>
                    <a:pt x="245745" y="48260"/>
                  </a:lnTo>
                  <a:lnTo>
                    <a:pt x="247650" y="46355"/>
                  </a:lnTo>
                  <a:lnTo>
                    <a:pt x="250825" y="41910"/>
                  </a:lnTo>
                  <a:lnTo>
                    <a:pt x="205105" y="41910"/>
                  </a:lnTo>
                  <a:lnTo>
                    <a:pt x="205105" y="17144"/>
                  </a:lnTo>
                  <a:lnTo>
                    <a:pt x="252730" y="17144"/>
                  </a:lnTo>
                  <a:lnTo>
                    <a:pt x="250825" y="13334"/>
                  </a:lnTo>
                  <a:lnTo>
                    <a:pt x="248285" y="10159"/>
                  </a:lnTo>
                  <a:lnTo>
                    <a:pt x="242570" y="5715"/>
                  </a:lnTo>
                  <a:lnTo>
                    <a:pt x="238760" y="3809"/>
                  </a:lnTo>
                  <a:lnTo>
                    <a:pt x="230505" y="1905"/>
                  </a:lnTo>
                  <a:lnTo>
                    <a:pt x="226060" y="1269"/>
                  </a:lnTo>
                  <a:close/>
                </a:path>
                <a:path w="534035" h="102870">
                  <a:moveTo>
                    <a:pt x="253365" y="57150"/>
                  </a:moveTo>
                  <a:lnTo>
                    <a:pt x="226695" y="57150"/>
                  </a:lnTo>
                  <a:lnTo>
                    <a:pt x="228600" y="57785"/>
                  </a:lnTo>
                  <a:lnTo>
                    <a:pt x="233045" y="59055"/>
                  </a:lnTo>
                  <a:lnTo>
                    <a:pt x="234315" y="60325"/>
                  </a:lnTo>
                  <a:lnTo>
                    <a:pt x="236855" y="62230"/>
                  </a:lnTo>
                  <a:lnTo>
                    <a:pt x="237490" y="64135"/>
                  </a:lnTo>
                  <a:lnTo>
                    <a:pt x="238760" y="67310"/>
                  </a:lnTo>
                  <a:lnTo>
                    <a:pt x="238760" y="76200"/>
                  </a:lnTo>
                  <a:lnTo>
                    <a:pt x="237490" y="79375"/>
                  </a:lnTo>
                  <a:lnTo>
                    <a:pt x="233680" y="83185"/>
                  </a:lnTo>
                  <a:lnTo>
                    <a:pt x="231775" y="84455"/>
                  </a:lnTo>
                  <a:lnTo>
                    <a:pt x="227965" y="85725"/>
                  </a:lnTo>
                  <a:lnTo>
                    <a:pt x="254000" y="85725"/>
                  </a:lnTo>
                  <a:lnTo>
                    <a:pt x="256540" y="80645"/>
                  </a:lnTo>
                  <a:lnTo>
                    <a:pt x="257175" y="76200"/>
                  </a:lnTo>
                  <a:lnTo>
                    <a:pt x="257175" y="68580"/>
                  </a:lnTo>
                  <a:lnTo>
                    <a:pt x="256540" y="66040"/>
                  </a:lnTo>
                  <a:lnTo>
                    <a:pt x="255270" y="60325"/>
                  </a:lnTo>
                  <a:lnTo>
                    <a:pt x="254000" y="57785"/>
                  </a:lnTo>
                  <a:lnTo>
                    <a:pt x="253365" y="57150"/>
                  </a:lnTo>
                  <a:close/>
                </a:path>
                <a:path w="534035" h="102870">
                  <a:moveTo>
                    <a:pt x="243840" y="48260"/>
                  </a:moveTo>
                  <a:lnTo>
                    <a:pt x="242570" y="48260"/>
                  </a:lnTo>
                  <a:lnTo>
                    <a:pt x="241935" y="48894"/>
                  </a:lnTo>
                  <a:lnTo>
                    <a:pt x="244475" y="48894"/>
                  </a:lnTo>
                  <a:lnTo>
                    <a:pt x="243840" y="48260"/>
                  </a:lnTo>
                  <a:close/>
                </a:path>
                <a:path w="534035" h="102870">
                  <a:moveTo>
                    <a:pt x="245745" y="48260"/>
                  </a:moveTo>
                  <a:lnTo>
                    <a:pt x="243840" y="48260"/>
                  </a:lnTo>
                  <a:lnTo>
                    <a:pt x="244475" y="48894"/>
                  </a:lnTo>
                  <a:lnTo>
                    <a:pt x="245110" y="48894"/>
                  </a:lnTo>
                  <a:lnTo>
                    <a:pt x="245745" y="48260"/>
                  </a:lnTo>
                  <a:close/>
                </a:path>
                <a:path w="534035" h="102870">
                  <a:moveTo>
                    <a:pt x="252730" y="17144"/>
                  </a:moveTo>
                  <a:lnTo>
                    <a:pt x="226695" y="17144"/>
                  </a:lnTo>
                  <a:lnTo>
                    <a:pt x="230505" y="18415"/>
                  </a:lnTo>
                  <a:lnTo>
                    <a:pt x="235585" y="22225"/>
                  </a:lnTo>
                  <a:lnTo>
                    <a:pt x="236220" y="24765"/>
                  </a:lnTo>
                  <a:lnTo>
                    <a:pt x="236220" y="33019"/>
                  </a:lnTo>
                  <a:lnTo>
                    <a:pt x="223520" y="41910"/>
                  </a:lnTo>
                  <a:lnTo>
                    <a:pt x="250825" y="41910"/>
                  </a:lnTo>
                  <a:lnTo>
                    <a:pt x="253365" y="38735"/>
                  </a:lnTo>
                  <a:lnTo>
                    <a:pt x="254635" y="34290"/>
                  </a:lnTo>
                  <a:lnTo>
                    <a:pt x="254635" y="24765"/>
                  </a:lnTo>
                  <a:lnTo>
                    <a:pt x="254000" y="20319"/>
                  </a:lnTo>
                  <a:lnTo>
                    <a:pt x="252730" y="17144"/>
                  </a:lnTo>
                  <a:close/>
                </a:path>
                <a:path w="534035" h="102870">
                  <a:moveTo>
                    <a:pt x="309245" y="1269"/>
                  </a:moveTo>
                  <a:lnTo>
                    <a:pt x="269875" y="1269"/>
                  </a:lnTo>
                  <a:lnTo>
                    <a:pt x="269875" y="101600"/>
                  </a:lnTo>
                  <a:lnTo>
                    <a:pt x="311150" y="101600"/>
                  </a:lnTo>
                  <a:lnTo>
                    <a:pt x="315595" y="100965"/>
                  </a:lnTo>
                  <a:lnTo>
                    <a:pt x="337185" y="85725"/>
                  </a:lnTo>
                  <a:lnTo>
                    <a:pt x="288290" y="85725"/>
                  </a:lnTo>
                  <a:lnTo>
                    <a:pt x="288290" y="57150"/>
                  </a:lnTo>
                  <a:lnTo>
                    <a:pt x="336550" y="57150"/>
                  </a:lnTo>
                  <a:lnTo>
                    <a:pt x="334010" y="53340"/>
                  </a:lnTo>
                  <a:lnTo>
                    <a:pt x="332105" y="51435"/>
                  </a:lnTo>
                  <a:lnTo>
                    <a:pt x="327660" y="48894"/>
                  </a:lnTo>
                  <a:lnTo>
                    <a:pt x="325120" y="48894"/>
                  </a:lnTo>
                  <a:lnTo>
                    <a:pt x="325755" y="48260"/>
                  </a:lnTo>
                  <a:lnTo>
                    <a:pt x="328930" y="48260"/>
                  </a:lnTo>
                  <a:lnTo>
                    <a:pt x="330835" y="46355"/>
                  </a:lnTo>
                  <a:lnTo>
                    <a:pt x="334010" y="41910"/>
                  </a:lnTo>
                  <a:lnTo>
                    <a:pt x="288290" y="41910"/>
                  </a:lnTo>
                  <a:lnTo>
                    <a:pt x="288290" y="17144"/>
                  </a:lnTo>
                  <a:lnTo>
                    <a:pt x="335280" y="17144"/>
                  </a:lnTo>
                  <a:lnTo>
                    <a:pt x="334010" y="13334"/>
                  </a:lnTo>
                  <a:lnTo>
                    <a:pt x="331470" y="10159"/>
                  </a:lnTo>
                  <a:lnTo>
                    <a:pt x="325120" y="5715"/>
                  </a:lnTo>
                  <a:lnTo>
                    <a:pt x="321945" y="3809"/>
                  </a:lnTo>
                  <a:lnTo>
                    <a:pt x="313690" y="1905"/>
                  </a:lnTo>
                  <a:lnTo>
                    <a:pt x="309245" y="1269"/>
                  </a:lnTo>
                  <a:close/>
                </a:path>
                <a:path w="534035" h="102870">
                  <a:moveTo>
                    <a:pt x="336550" y="57150"/>
                  </a:moveTo>
                  <a:lnTo>
                    <a:pt x="309245" y="57150"/>
                  </a:lnTo>
                  <a:lnTo>
                    <a:pt x="311785" y="57785"/>
                  </a:lnTo>
                  <a:lnTo>
                    <a:pt x="315595" y="59055"/>
                  </a:lnTo>
                  <a:lnTo>
                    <a:pt x="317500" y="60325"/>
                  </a:lnTo>
                  <a:lnTo>
                    <a:pt x="320040" y="62230"/>
                  </a:lnTo>
                  <a:lnTo>
                    <a:pt x="320675" y="64135"/>
                  </a:lnTo>
                  <a:lnTo>
                    <a:pt x="321945" y="67310"/>
                  </a:lnTo>
                  <a:lnTo>
                    <a:pt x="321945" y="76200"/>
                  </a:lnTo>
                  <a:lnTo>
                    <a:pt x="320675" y="79375"/>
                  </a:lnTo>
                  <a:lnTo>
                    <a:pt x="316865" y="83185"/>
                  </a:lnTo>
                  <a:lnTo>
                    <a:pt x="314960" y="84455"/>
                  </a:lnTo>
                  <a:lnTo>
                    <a:pt x="311150" y="85725"/>
                  </a:lnTo>
                  <a:lnTo>
                    <a:pt x="337185" y="85725"/>
                  </a:lnTo>
                  <a:lnTo>
                    <a:pt x="339090" y="80645"/>
                  </a:lnTo>
                  <a:lnTo>
                    <a:pt x="340360" y="76200"/>
                  </a:lnTo>
                  <a:lnTo>
                    <a:pt x="340360" y="68580"/>
                  </a:lnTo>
                  <a:lnTo>
                    <a:pt x="339725" y="66040"/>
                  </a:lnTo>
                  <a:lnTo>
                    <a:pt x="338455" y="60325"/>
                  </a:lnTo>
                  <a:lnTo>
                    <a:pt x="337185" y="57785"/>
                  </a:lnTo>
                  <a:lnTo>
                    <a:pt x="336550" y="57150"/>
                  </a:lnTo>
                  <a:close/>
                </a:path>
                <a:path w="534035" h="102870">
                  <a:moveTo>
                    <a:pt x="327025" y="48260"/>
                  </a:moveTo>
                  <a:lnTo>
                    <a:pt x="325755" y="48260"/>
                  </a:lnTo>
                  <a:lnTo>
                    <a:pt x="325120" y="48894"/>
                  </a:lnTo>
                  <a:lnTo>
                    <a:pt x="327660" y="48894"/>
                  </a:lnTo>
                  <a:lnTo>
                    <a:pt x="327025" y="48260"/>
                  </a:lnTo>
                  <a:close/>
                </a:path>
                <a:path w="534035" h="102870">
                  <a:moveTo>
                    <a:pt x="328930" y="48260"/>
                  </a:moveTo>
                  <a:lnTo>
                    <a:pt x="327025" y="48260"/>
                  </a:lnTo>
                  <a:lnTo>
                    <a:pt x="327660" y="48894"/>
                  </a:lnTo>
                  <a:lnTo>
                    <a:pt x="328930" y="48260"/>
                  </a:lnTo>
                  <a:close/>
                </a:path>
                <a:path w="534035" h="102870">
                  <a:moveTo>
                    <a:pt x="335280" y="17144"/>
                  </a:moveTo>
                  <a:lnTo>
                    <a:pt x="309245" y="17144"/>
                  </a:lnTo>
                  <a:lnTo>
                    <a:pt x="313690" y="18415"/>
                  </a:lnTo>
                  <a:lnTo>
                    <a:pt x="318135" y="22225"/>
                  </a:lnTo>
                  <a:lnTo>
                    <a:pt x="319405" y="24765"/>
                  </a:lnTo>
                  <a:lnTo>
                    <a:pt x="319405" y="33019"/>
                  </a:lnTo>
                  <a:lnTo>
                    <a:pt x="318135" y="36194"/>
                  </a:lnTo>
                  <a:lnTo>
                    <a:pt x="316865" y="37465"/>
                  </a:lnTo>
                  <a:lnTo>
                    <a:pt x="314325" y="39369"/>
                  </a:lnTo>
                  <a:lnTo>
                    <a:pt x="306705" y="41910"/>
                  </a:lnTo>
                  <a:lnTo>
                    <a:pt x="334010" y="41910"/>
                  </a:lnTo>
                  <a:lnTo>
                    <a:pt x="336550" y="38735"/>
                  </a:lnTo>
                  <a:lnTo>
                    <a:pt x="337820" y="34290"/>
                  </a:lnTo>
                  <a:lnTo>
                    <a:pt x="337820" y="24765"/>
                  </a:lnTo>
                  <a:lnTo>
                    <a:pt x="337185" y="20319"/>
                  </a:lnTo>
                  <a:lnTo>
                    <a:pt x="335280" y="17144"/>
                  </a:lnTo>
                  <a:close/>
                </a:path>
                <a:path w="534035" h="102870">
                  <a:moveTo>
                    <a:pt x="372110" y="1269"/>
                  </a:moveTo>
                  <a:lnTo>
                    <a:pt x="354330" y="1269"/>
                  </a:lnTo>
                  <a:lnTo>
                    <a:pt x="354330" y="101600"/>
                  </a:lnTo>
                  <a:lnTo>
                    <a:pt x="372110" y="101600"/>
                  </a:lnTo>
                  <a:lnTo>
                    <a:pt x="372110" y="1269"/>
                  </a:lnTo>
                  <a:close/>
                </a:path>
                <a:path w="534035" h="102870">
                  <a:moveTo>
                    <a:pt x="454660" y="1269"/>
                  </a:moveTo>
                  <a:lnTo>
                    <a:pt x="389255" y="1269"/>
                  </a:lnTo>
                  <a:lnTo>
                    <a:pt x="389255" y="101600"/>
                  </a:lnTo>
                  <a:lnTo>
                    <a:pt x="455295" y="101600"/>
                  </a:lnTo>
                  <a:lnTo>
                    <a:pt x="455295" y="85725"/>
                  </a:lnTo>
                  <a:lnTo>
                    <a:pt x="407670" y="85725"/>
                  </a:lnTo>
                  <a:lnTo>
                    <a:pt x="407670" y="57785"/>
                  </a:lnTo>
                  <a:lnTo>
                    <a:pt x="448945" y="57785"/>
                  </a:lnTo>
                  <a:lnTo>
                    <a:pt x="448945" y="41910"/>
                  </a:lnTo>
                  <a:lnTo>
                    <a:pt x="407670" y="41910"/>
                  </a:lnTo>
                  <a:lnTo>
                    <a:pt x="407670" y="17144"/>
                  </a:lnTo>
                  <a:lnTo>
                    <a:pt x="454660" y="17144"/>
                  </a:lnTo>
                  <a:lnTo>
                    <a:pt x="454660" y="1269"/>
                  </a:lnTo>
                  <a:close/>
                </a:path>
                <a:path w="534035" h="102870">
                  <a:moveTo>
                    <a:pt x="477520" y="68580"/>
                  </a:moveTo>
                  <a:lnTo>
                    <a:pt x="459740" y="68580"/>
                  </a:lnTo>
                  <a:lnTo>
                    <a:pt x="459740" y="78105"/>
                  </a:lnTo>
                  <a:lnTo>
                    <a:pt x="462280" y="83820"/>
                  </a:lnTo>
                  <a:lnTo>
                    <a:pt x="463550" y="86995"/>
                  </a:lnTo>
                  <a:lnTo>
                    <a:pt x="480060" y="99695"/>
                  </a:lnTo>
                  <a:lnTo>
                    <a:pt x="482600" y="100965"/>
                  </a:lnTo>
                  <a:lnTo>
                    <a:pt x="492125" y="102870"/>
                  </a:lnTo>
                  <a:lnTo>
                    <a:pt x="503555" y="102870"/>
                  </a:lnTo>
                  <a:lnTo>
                    <a:pt x="530860" y="86995"/>
                  </a:lnTo>
                  <a:lnTo>
                    <a:pt x="492760" y="86995"/>
                  </a:lnTo>
                  <a:lnTo>
                    <a:pt x="487680" y="85725"/>
                  </a:lnTo>
                  <a:lnTo>
                    <a:pt x="485140" y="84455"/>
                  </a:lnTo>
                  <a:lnTo>
                    <a:pt x="481965" y="81915"/>
                  </a:lnTo>
                  <a:lnTo>
                    <a:pt x="480060" y="80645"/>
                  </a:lnTo>
                  <a:lnTo>
                    <a:pt x="478155" y="76835"/>
                  </a:lnTo>
                  <a:lnTo>
                    <a:pt x="477520" y="74295"/>
                  </a:lnTo>
                  <a:lnTo>
                    <a:pt x="477520" y="68580"/>
                  </a:lnTo>
                  <a:close/>
                </a:path>
                <a:path w="534035" h="102870">
                  <a:moveTo>
                    <a:pt x="502920" y="0"/>
                  </a:moveTo>
                  <a:lnTo>
                    <a:pt x="492125" y="0"/>
                  </a:lnTo>
                  <a:lnTo>
                    <a:pt x="487680" y="634"/>
                  </a:lnTo>
                  <a:lnTo>
                    <a:pt x="462280" y="24765"/>
                  </a:lnTo>
                  <a:lnTo>
                    <a:pt x="462280" y="33019"/>
                  </a:lnTo>
                  <a:lnTo>
                    <a:pt x="499745" y="60325"/>
                  </a:lnTo>
                  <a:lnTo>
                    <a:pt x="502920" y="61594"/>
                  </a:lnTo>
                  <a:lnTo>
                    <a:pt x="508635" y="64135"/>
                  </a:lnTo>
                  <a:lnTo>
                    <a:pt x="510540" y="65405"/>
                  </a:lnTo>
                  <a:lnTo>
                    <a:pt x="513715" y="67945"/>
                  </a:lnTo>
                  <a:lnTo>
                    <a:pt x="515620" y="71755"/>
                  </a:lnTo>
                  <a:lnTo>
                    <a:pt x="515620" y="78740"/>
                  </a:lnTo>
                  <a:lnTo>
                    <a:pt x="514350" y="81915"/>
                  </a:lnTo>
                  <a:lnTo>
                    <a:pt x="508635" y="86360"/>
                  </a:lnTo>
                  <a:lnTo>
                    <a:pt x="504190" y="86995"/>
                  </a:lnTo>
                  <a:lnTo>
                    <a:pt x="530860" y="86995"/>
                  </a:lnTo>
                  <a:lnTo>
                    <a:pt x="533400" y="83185"/>
                  </a:lnTo>
                  <a:lnTo>
                    <a:pt x="534035" y="79375"/>
                  </a:lnTo>
                  <a:lnTo>
                    <a:pt x="534035" y="71120"/>
                  </a:lnTo>
                  <a:lnTo>
                    <a:pt x="506095" y="44450"/>
                  </a:lnTo>
                  <a:lnTo>
                    <a:pt x="494030" y="41275"/>
                  </a:lnTo>
                  <a:lnTo>
                    <a:pt x="488315" y="38735"/>
                  </a:lnTo>
                  <a:lnTo>
                    <a:pt x="486410" y="37465"/>
                  </a:lnTo>
                  <a:lnTo>
                    <a:pt x="483235" y="34925"/>
                  </a:lnTo>
                  <a:lnTo>
                    <a:pt x="482600" y="34290"/>
                  </a:lnTo>
                  <a:lnTo>
                    <a:pt x="480695" y="31750"/>
                  </a:lnTo>
                  <a:lnTo>
                    <a:pt x="480695" y="24765"/>
                  </a:lnTo>
                  <a:lnTo>
                    <a:pt x="494665" y="15875"/>
                  </a:lnTo>
                  <a:lnTo>
                    <a:pt x="529590" y="15875"/>
                  </a:lnTo>
                  <a:lnTo>
                    <a:pt x="524510" y="9525"/>
                  </a:lnTo>
                  <a:lnTo>
                    <a:pt x="521335" y="6984"/>
                  </a:lnTo>
                  <a:lnTo>
                    <a:pt x="517525" y="4444"/>
                  </a:lnTo>
                  <a:lnTo>
                    <a:pt x="508000" y="634"/>
                  </a:lnTo>
                  <a:lnTo>
                    <a:pt x="502920" y="0"/>
                  </a:lnTo>
                  <a:close/>
                </a:path>
                <a:path w="534035" h="102870">
                  <a:moveTo>
                    <a:pt x="529590" y="15875"/>
                  </a:moveTo>
                  <a:lnTo>
                    <a:pt x="501015" y="15875"/>
                  </a:lnTo>
                  <a:lnTo>
                    <a:pt x="506095" y="17144"/>
                  </a:lnTo>
                  <a:lnTo>
                    <a:pt x="508000" y="17780"/>
                  </a:lnTo>
                  <a:lnTo>
                    <a:pt x="509905" y="19050"/>
                  </a:lnTo>
                  <a:lnTo>
                    <a:pt x="513080" y="21590"/>
                  </a:lnTo>
                  <a:lnTo>
                    <a:pt x="513715" y="23494"/>
                  </a:lnTo>
                  <a:lnTo>
                    <a:pt x="515620" y="27305"/>
                  </a:lnTo>
                  <a:lnTo>
                    <a:pt x="515620" y="34290"/>
                  </a:lnTo>
                  <a:lnTo>
                    <a:pt x="534035" y="34290"/>
                  </a:lnTo>
                  <a:lnTo>
                    <a:pt x="534035" y="28575"/>
                  </a:lnTo>
                  <a:lnTo>
                    <a:pt x="532765" y="23494"/>
                  </a:lnTo>
                  <a:lnTo>
                    <a:pt x="529590" y="1587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68300" y="7124572"/>
            <a:ext cx="6832600" cy="343535"/>
            <a:chOff x="368300" y="7124572"/>
            <a:chExt cx="6832600" cy="343535"/>
          </a:xfrm>
        </p:grpSpPr>
        <p:sp>
          <p:nvSpPr>
            <p:cNvPr id="14" name="object 14" descr=""/>
            <p:cNvSpPr/>
            <p:nvPr/>
          </p:nvSpPr>
          <p:spPr>
            <a:xfrm>
              <a:off x="368300" y="7124572"/>
              <a:ext cx="6832600" cy="343535"/>
            </a:xfrm>
            <a:custGeom>
              <a:avLst/>
              <a:gdLst/>
              <a:ahLst/>
              <a:cxnLst/>
              <a:rect l="l" t="t" r="r" b="b"/>
              <a:pathLst>
                <a:path w="6832600" h="343534">
                  <a:moveTo>
                    <a:pt x="6832600" y="0"/>
                  </a:moveTo>
                  <a:lnTo>
                    <a:pt x="0" y="0"/>
                  </a:lnTo>
                  <a:lnTo>
                    <a:pt x="0" y="343534"/>
                  </a:lnTo>
                  <a:lnTo>
                    <a:pt x="6832600" y="343534"/>
                  </a:lnTo>
                  <a:lnTo>
                    <a:pt x="6832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345" y="7232522"/>
              <a:ext cx="1203960" cy="103504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365125" y="8833231"/>
            <a:ext cx="6832600" cy="343535"/>
            <a:chOff x="365125" y="8833231"/>
            <a:chExt cx="6832600" cy="343535"/>
          </a:xfrm>
        </p:grpSpPr>
        <p:sp>
          <p:nvSpPr>
            <p:cNvPr id="17" name="object 17" descr=""/>
            <p:cNvSpPr/>
            <p:nvPr/>
          </p:nvSpPr>
          <p:spPr>
            <a:xfrm>
              <a:off x="365125" y="8833231"/>
              <a:ext cx="6832600" cy="343535"/>
            </a:xfrm>
            <a:custGeom>
              <a:avLst/>
              <a:gdLst/>
              <a:ahLst/>
              <a:cxnLst/>
              <a:rect l="l" t="t" r="r" b="b"/>
              <a:pathLst>
                <a:path w="6832600" h="343534">
                  <a:moveTo>
                    <a:pt x="6832600" y="0"/>
                  </a:moveTo>
                  <a:lnTo>
                    <a:pt x="0" y="0"/>
                  </a:lnTo>
                  <a:lnTo>
                    <a:pt x="0" y="343535"/>
                  </a:lnTo>
                  <a:lnTo>
                    <a:pt x="6832600" y="343535"/>
                  </a:lnTo>
                  <a:lnTo>
                    <a:pt x="6832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1170" y="8941181"/>
              <a:ext cx="857250" cy="102870"/>
            </a:xfrm>
            <a:custGeom>
              <a:avLst/>
              <a:gdLst/>
              <a:ahLst/>
              <a:cxnLst/>
              <a:rect l="l" t="t" r="r" b="b"/>
              <a:pathLst>
                <a:path w="857250" h="102870">
                  <a:moveTo>
                    <a:pt x="36194" y="1270"/>
                  </a:moveTo>
                  <a:lnTo>
                    <a:pt x="0" y="1270"/>
                  </a:lnTo>
                  <a:lnTo>
                    <a:pt x="0" y="101600"/>
                  </a:lnTo>
                  <a:lnTo>
                    <a:pt x="35559" y="101600"/>
                  </a:lnTo>
                  <a:lnTo>
                    <a:pt x="41909" y="100330"/>
                  </a:lnTo>
                  <a:lnTo>
                    <a:pt x="53339" y="95885"/>
                  </a:lnTo>
                  <a:lnTo>
                    <a:pt x="57784" y="92710"/>
                  </a:lnTo>
                  <a:lnTo>
                    <a:pt x="64769" y="85725"/>
                  </a:lnTo>
                  <a:lnTo>
                    <a:pt x="18414" y="85725"/>
                  </a:lnTo>
                  <a:lnTo>
                    <a:pt x="18414" y="17145"/>
                  </a:lnTo>
                  <a:lnTo>
                    <a:pt x="64769" y="17145"/>
                  </a:lnTo>
                  <a:lnTo>
                    <a:pt x="58419" y="10160"/>
                  </a:lnTo>
                  <a:lnTo>
                    <a:pt x="53339" y="6985"/>
                  </a:lnTo>
                  <a:lnTo>
                    <a:pt x="42544" y="2540"/>
                  </a:lnTo>
                  <a:lnTo>
                    <a:pt x="36194" y="1270"/>
                  </a:lnTo>
                  <a:close/>
                </a:path>
                <a:path w="857250" h="102870">
                  <a:moveTo>
                    <a:pt x="64769" y="17145"/>
                  </a:moveTo>
                  <a:lnTo>
                    <a:pt x="34289" y="17145"/>
                  </a:lnTo>
                  <a:lnTo>
                    <a:pt x="38099" y="17780"/>
                  </a:lnTo>
                  <a:lnTo>
                    <a:pt x="44449" y="20320"/>
                  </a:lnTo>
                  <a:lnTo>
                    <a:pt x="56514" y="43180"/>
                  </a:lnTo>
                  <a:lnTo>
                    <a:pt x="56514" y="59055"/>
                  </a:lnTo>
                  <a:lnTo>
                    <a:pt x="33654" y="85725"/>
                  </a:lnTo>
                  <a:lnTo>
                    <a:pt x="64769" y="85725"/>
                  </a:lnTo>
                  <a:lnTo>
                    <a:pt x="66039" y="84455"/>
                  </a:lnTo>
                  <a:lnTo>
                    <a:pt x="69214" y="79375"/>
                  </a:lnTo>
                  <a:lnTo>
                    <a:pt x="73024" y="67945"/>
                  </a:lnTo>
                  <a:lnTo>
                    <a:pt x="74294" y="61595"/>
                  </a:lnTo>
                  <a:lnTo>
                    <a:pt x="74294" y="41275"/>
                  </a:lnTo>
                  <a:lnTo>
                    <a:pt x="73024" y="34925"/>
                  </a:lnTo>
                  <a:lnTo>
                    <a:pt x="69214" y="23495"/>
                  </a:lnTo>
                  <a:lnTo>
                    <a:pt x="66039" y="18415"/>
                  </a:lnTo>
                  <a:lnTo>
                    <a:pt x="64769" y="17145"/>
                  </a:lnTo>
                  <a:close/>
                </a:path>
                <a:path w="857250" h="102870">
                  <a:moveTo>
                    <a:pt x="153034" y="1270"/>
                  </a:moveTo>
                  <a:lnTo>
                    <a:pt x="87629" y="1270"/>
                  </a:lnTo>
                  <a:lnTo>
                    <a:pt x="87629" y="101600"/>
                  </a:lnTo>
                  <a:lnTo>
                    <a:pt x="153669" y="101600"/>
                  </a:lnTo>
                  <a:lnTo>
                    <a:pt x="153669" y="85725"/>
                  </a:lnTo>
                  <a:lnTo>
                    <a:pt x="106044" y="85725"/>
                  </a:lnTo>
                  <a:lnTo>
                    <a:pt x="106044" y="57785"/>
                  </a:lnTo>
                  <a:lnTo>
                    <a:pt x="146684" y="57785"/>
                  </a:lnTo>
                  <a:lnTo>
                    <a:pt x="146684" y="41910"/>
                  </a:lnTo>
                  <a:lnTo>
                    <a:pt x="106044" y="41910"/>
                  </a:lnTo>
                  <a:lnTo>
                    <a:pt x="106044" y="17145"/>
                  </a:lnTo>
                  <a:lnTo>
                    <a:pt x="153034" y="17145"/>
                  </a:lnTo>
                  <a:lnTo>
                    <a:pt x="153034" y="1270"/>
                  </a:lnTo>
                  <a:close/>
                </a:path>
                <a:path w="857250" h="102870">
                  <a:moveTo>
                    <a:pt x="207009" y="0"/>
                  </a:moveTo>
                  <a:lnTo>
                    <a:pt x="194944" y="0"/>
                  </a:lnTo>
                  <a:lnTo>
                    <a:pt x="189229" y="1270"/>
                  </a:lnTo>
                  <a:lnTo>
                    <a:pt x="161289" y="33655"/>
                  </a:lnTo>
                  <a:lnTo>
                    <a:pt x="160019" y="40005"/>
                  </a:lnTo>
                  <a:lnTo>
                    <a:pt x="160019" y="62865"/>
                  </a:lnTo>
                  <a:lnTo>
                    <a:pt x="179069" y="97155"/>
                  </a:lnTo>
                  <a:lnTo>
                    <a:pt x="194309" y="102870"/>
                  </a:lnTo>
                  <a:lnTo>
                    <a:pt x="206374" y="102870"/>
                  </a:lnTo>
                  <a:lnTo>
                    <a:pt x="211454" y="102235"/>
                  </a:lnTo>
                  <a:lnTo>
                    <a:pt x="224789" y="96520"/>
                  </a:lnTo>
                  <a:lnTo>
                    <a:pt x="231139" y="90170"/>
                  </a:lnTo>
                  <a:lnTo>
                    <a:pt x="233044" y="86995"/>
                  </a:lnTo>
                  <a:lnTo>
                    <a:pt x="196214" y="86995"/>
                  </a:lnTo>
                  <a:lnTo>
                    <a:pt x="193039" y="86360"/>
                  </a:lnTo>
                  <a:lnTo>
                    <a:pt x="178434" y="60960"/>
                  </a:lnTo>
                  <a:lnTo>
                    <a:pt x="178434" y="41910"/>
                  </a:lnTo>
                  <a:lnTo>
                    <a:pt x="197484" y="15875"/>
                  </a:lnTo>
                  <a:lnTo>
                    <a:pt x="233044" y="15875"/>
                  </a:lnTo>
                  <a:lnTo>
                    <a:pt x="231139" y="12700"/>
                  </a:lnTo>
                  <a:lnTo>
                    <a:pt x="224789" y="6350"/>
                  </a:lnTo>
                  <a:lnTo>
                    <a:pt x="220979" y="4445"/>
                  </a:lnTo>
                  <a:lnTo>
                    <a:pt x="212089" y="635"/>
                  </a:lnTo>
                  <a:lnTo>
                    <a:pt x="207009" y="0"/>
                  </a:lnTo>
                  <a:close/>
                </a:path>
                <a:path w="857250" h="102870">
                  <a:moveTo>
                    <a:pt x="239394" y="66040"/>
                  </a:moveTo>
                  <a:lnTo>
                    <a:pt x="220979" y="66040"/>
                  </a:lnTo>
                  <a:lnTo>
                    <a:pt x="220344" y="70485"/>
                  </a:lnTo>
                  <a:lnTo>
                    <a:pt x="219709" y="74295"/>
                  </a:lnTo>
                  <a:lnTo>
                    <a:pt x="207009" y="86995"/>
                  </a:lnTo>
                  <a:lnTo>
                    <a:pt x="233044" y="86995"/>
                  </a:lnTo>
                  <a:lnTo>
                    <a:pt x="233679" y="86360"/>
                  </a:lnTo>
                  <a:lnTo>
                    <a:pt x="236854" y="78105"/>
                  </a:lnTo>
                  <a:lnTo>
                    <a:pt x="238124" y="73025"/>
                  </a:lnTo>
                  <a:lnTo>
                    <a:pt x="239394" y="66040"/>
                  </a:lnTo>
                  <a:close/>
                </a:path>
                <a:path w="857250" h="102870">
                  <a:moveTo>
                    <a:pt x="233044" y="15875"/>
                  </a:moveTo>
                  <a:lnTo>
                    <a:pt x="207009" y="15875"/>
                  </a:lnTo>
                  <a:lnTo>
                    <a:pt x="209549" y="17145"/>
                  </a:lnTo>
                  <a:lnTo>
                    <a:pt x="212089" y="17780"/>
                  </a:lnTo>
                  <a:lnTo>
                    <a:pt x="213994" y="19050"/>
                  </a:lnTo>
                  <a:lnTo>
                    <a:pt x="216534" y="22225"/>
                  </a:lnTo>
                  <a:lnTo>
                    <a:pt x="217804" y="24130"/>
                  </a:lnTo>
                  <a:lnTo>
                    <a:pt x="218439" y="26670"/>
                  </a:lnTo>
                  <a:lnTo>
                    <a:pt x="219709" y="29210"/>
                  </a:lnTo>
                  <a:lnTo>
                    <a:pt x="220344" y="32385"/>
                  </a:lnTo>
                  <a:lnTo>
                    <a:pt x="220979" y="37465"/>
                  </a:lnTo>
                  <a:lnTo>
                    <a:pt x="239394" y="37465"/>
                  </a:lnTo>
                  <a:lnTo>
                    <a:pt x="238759" y="30480"/>
                  </a:lnTo>
                  <a:lnTo>
                    <a:pt x="237489" y="24765"/>
                  </a:lnTo>
                  <a:lnTo>
                    <a:pt x="233679" y="16510"/>
                  </a:lnTo>
                  <a:lnTo>
                    <a:pt x="233044" y="15875"/>
                  </a:lnTo>
                  <a:close/>
                </a:path>
                <a:path w="857250" h="102870">
                  <a:moveTo>
                    <a:pt x="268605" y="1270"/>
                  </a:moveTo>
                  <a:lnTo>
                    <a:pt x="250189" y="1270"/>
                  </a:lnTo>
                  <a:lnTo>
                    <a:pt x="250189" y="101600"/>
                  </a:lnTo>
                  <a:lnTo>
                    <a:pt x="313055" y="101600"/>
                  </a:lnTo>
                  <a:lnTo>
                    <a:pt x="313689" y="100330"/>
                  </a:lnTo>
                  <a:lnTo>
                    <a:pt x="313689" y="85725"/>
                  </a:lnTo>
                  <a:lnTo>
                    <a:pt x="268605" y="85725"/>
                  </a:lnTo>
                  <a:lnTo>
                    <a:pt x="268605" y="1270"/>
                  </a:lnTo>
                  <a:close/>
                </a:path>
                <a:path w="857250" h="102870">
                  <a:moveTo>
                    <a:pt x="313689" y="100330"/>
                  </a:moveTo>
                  <a:lnTo>
                    <a:pt x="313055" y="101600"/>
                  </a:lnTo>
                  <a:lnTo>
                    <a:pt x="313689" y="101600"/>
                  </a:lnTo>
                  <a:lnTo>
                    <a:pt x="313689" y="100330"/>
                  </a:lnTo>
                  <a:close/>
                </a:path>
                <a:path w="857250" h="102870">
                  <a:moveTo>
                    <a:pt x="365759" y="1270"/>
                  </a:moveTo>
                  <a:lnTo>
                    <a:pt x="351155" y="1270"/>
                  </a:lnTo>
                  <a:lnTo>
                    <a:pt x="313689" y="100330"/>
                  </a:lnTo>
                  <a:lnTo>
                    <a:pt x="313689" y="101600"/>
                  </a:lnTo>
                  <a:lnTo>
                    <a:pt x="332105" y="101600"/>
                  </a:lnTo>
                  <a:lnTo>
                    <a:pt x="340995" y="76835"/>
                  </a:lnTo>
                  <a:lnTo>
                    <a:pt x="394970" y="76835"/>
                  </a:lnTo>
                  <a:lnTo>
                    <a:pt x="389255" y="60960"/>
                  </a:lnTo>
                  <a:lnTo>
                    <a:pt x="346709" y="60960"/>
                  </a:lnTo>
                  <a:lnTo>
                    <a:pt x="358774" y="27305"/>
                  </a:lnTo>
                  <a:lnTo>
                    <a:pt x="375920" y="27305"/>
                  </a:lnTo>
                  <a:lnTo>
                    <a:pt x="365759" y="1270"/>
                  </a:lnTo>
                  <a:close/>
                </a:path>
                <a:path w="857250" h="102870">
                  <a:moveTo>
                    <a:pt x="394970" y="76835"/>
                  </a:moveTo>
                  <a:lnTo>
                    <a:pt x="376555" y="76835"/>
                  </a:lnTo>
                  <a:lnTo>
                    <a:pt x="385445" y="101600"/>
                  </a:lnTo>
                  <a:lnTo>
                    <a:pt x="404495" y="101600"/>
                  </a:lnTo>
                  <a:lnTo>
                    <a:pt x="394970" y="76835"/>
                  </a:lnTo>
                  <a:close/>
                </a:path>
                <a:path w="857250" h="102870">
                  <a:moveTo>
                    <a:pt x="375920" y="27305"/>
                  </a:moveTo>
                  <a:lnTo>
                    <a:pt x="358774" y="27305"/>
                  </a:lnTo>
                  <a:lnTo>
                    <a:pt x="370839" y="60960"/>
                  </a:lnTo>
                  <a:lnTo>
                    <a:pt x="389255" y="60960"/>
                  </a:lnTo>
                  <a:lnTo>
                    <a:pt x="375920" y="27305"/>
                  </a:lnTo>
                  <a:close/>
                </a:path>
                <a:path w="857250" h="102870">
                  <a:moveTo>
                    <a:pt x="444500" y="1270"/>
                  </a:moveTo>
                  <a:lnTo>
                    <a:pt x="410209" y="1270"/>
                  </a:lnTo>
                  <a:lnTo>
                    <a:pt x="410209" y="101600"/>
                  </a:lnTo>
                  <a:lnTo>
                    <a:pt x="428625" y="101600"/>
                  </a:lnTo>
                  <a:lnTo>
                    <a:pt x="428625" y="63500"/>
                  </a:lnTo>
                  <a:lnTo>
                    <a:pt x="466089" y="63500"/>
                  </a:lnTo>
                  <a:lnTo>
                    <a:pt x="463550" y="59055"/>
                  </a:lnTo>
                  <a:lnTo>
                    <a:pt x="467994" y="57785"/>
                  </a:lnTo>
                  <a:lnTo>
                    <a:pt x="471805" y="54610"/>
                  </a:lnTo>
                  <a:lnTo>
                    <a:pt x="476884" y="47625"/>
                  </a:lnTo>
                  <a:lnTo>
                    <a:pt x="428625" y="47625"/>
                  </a:lnTo>
                  <a:lnTo>
                    <a:pt x="428625" y="17145"/>
                  </a:lnTo>
                  <a:lnTo>
                    <a:pt x="478155" y="17145"/>
                  </a:lnTo>
                  <a:lnTo>
                    <a:pt x="477519" y="14605"/>
                  </a:lnTo>
                  <a:lnTo>
                    <a:pt x="471169" y="9525"/>
                  </a:lnTo>
                  <a:lnTo>
                    <a:pt x="466089" y="5715"/>
                  </a:lnTo>
                  <a:lnTo>
                    <a:pt x="459739" y="3175"/>
                  </a:lnTo>
                  <a:lnTo>
                    <a:pt x="452755" y="1905"/>
                  </a:lnTo>
                  <a:lnTo>
                    <a:pt x="444500" y="1270"/>
                  </a:lnTo>
                  <a:close/>
                </a:path>
                <a:path w="857250" h="102870">
                  <a:moveTo>
                    <a:pt x="466089" y="63500"/>
                  </a:moveTo>
                  <a:lnTo>
                    <a:pt x="446405" y="63500"/>
                  </a:lnTo>
                  <a:lnTo>
                    <a:pt x="466725" y="101600"/>
                  </a:lnTo>
                  <a:lnTo>
                    <a:pt x="481964" y="101600"/>
                  </a:lnTo>
                  <a:lnTo>
                    <a:pt x="484505" y="96520"/>
                  </a:lnTo>
                  <a:lnTo>
                    <a:pt x="466089" y="63500"/>
                  </a:lnTo>
                  <a:close/>
                </a:path>
                <a:path w="857250" h="102870">
                  <a:moveTo>
                    <a:pt x="484505" y="96520"/>
                  </a:moveTo>
                  <a:lnTo>
                    <a:pt x="481964" y="101600"/>
                  </a:lnTo>
                  <a:lnTo>
                    <a:pt x="484505" y="101600"/>
                  </a:lnTo>
                  <a:lnTo>
                    <a:pt x="484505" y="96520"/>
                  </a:lnTo>
                  <a:close/>
                </a:path>
                <a:path w="857250" h="102870">
                  <a:moveTo>
                    <a:pt x="535305" y="1270"/>
                  </a:moveTo>
                  <a:lnTo>
                    <a:pt x="520700" y="1270"/>
                  </a:lnTo>
                  <a:lnTo>
                    <a:pt x="484505" y="96520"/>
                  </a:lnTo>
                  <a:lnTo>
                    <a:pt x="484505" y="101600"/>
                  </a:lnTo>
                  <a:lnTo>
                    <a:pt x="501014" y="101600"/>
                  </a:lnTo>
                  <a:lnTo>
                    <a:pt x="509905" y="76835"/>
                  </a:lnTo>
                  <a:lnTo>
                    <a:pt x="564515" y="76835"/>
                  </a:lnTo>
                  <a:lnTo>
                    <a:pt x="558165" y="60960"/>
                  </a:lnTo>
                  <a:lnTo>
                    <a:pt x="515619" y="60960"/>
                  </a:lnTo>
                  <a:lnTo>
                    <a:pt x="527685" y="27305"/>
                  </a:lnTo>
                  <a:lnTo>
                    <a:pt x="545465" y="27305"/>
                  </a:lnTo>
                  <a:lnTo>
                    <a:pt x="535305" y="1270"/>
                  </a:lnTo>
                  <a:close/>
                </a:path>
                <a:path w="857250" h="102870">
                  <a:moveTo>
                    <a:pt x="564515" y="76835"/>
                  </a:moveTo>
                  <a:lnTo>
                    <a:pt x="546100" y="76835"/>
                  </a:lnTo>
                  <a:lnTo>
                    <a:pt x="554990" y="101600"/>
                  </a:lnTo>
                  <a:lnTo>
                    <a:pt x="573405" y="101600"/>
                  </a:lnTo>
                  <a:lnTo>
                    <a:pt x="564515" y="76835"/>
                  </a:lnTo>
                  <a:close/>
                </a:path>
                <a:path w="857250" h="102870">
                  <a:moveTo>
                    <a:pt x="611505" y="17145"/>
                  </a:moveTo>
                  <a:lnTo>
                    <a:pt x="593725" y="17145"/>
                  </a:lnTo>
                  <a:lnTo>
                    <a:pt x="593725" y="101600"/>
                  </a:lnTo>
                  <a:lnTo>
                    <a:pt x="611505" y="101600"/>
                  </a:lnTo>
                  <a:lnTo>
                    <a:pt x="611505" y="17145"/>
                  </a:lnTo>
                  <a:close/>
                </a:path>
                <a:path w="857250" h="102870">
                  <a:moveTo>
                    <a:pt x="545465" y="27305"/>
                  </a:moveTo>
                  <a:lnTo>
                    <a:pt x="527685" y="27305"/>
                  </a:lnTo>
                  <a:lnTo>
                    <a:pt x="540385" y="60960"/>
                  </a:lnTo>
                  <a:lnTo>
                    <a:pt x="558165" y="60960"/>
                  </a:lnTo>
                  <a:lnTo>
                    <a:pt x="545465" y="27305"/>
                  </a:lnTo>
                  <a:close/>
                </a:path>
                <a:path w="857250" h="102870">
                  <a:moveTo>
                    <a:pt x="478155" y="17145"/>
                  </a:moveTo>
                  <a:lnTo>
                    <a:pt x="450850" y="17145"/>
                  </a:lnTo>
                  <a:lnTo>
                    <a:pt x="455294" y="19050"/>
                  </a:lnTo>
                  <a:lnTo>
                    <a:pt x="457200" y="19685"/>
                  </a:lnTo>
                  <a:lnTo>
                    <a:pt x="459739" y="22860"/>
                  </a:lnTo>
                  <a:lnTo>
                    <a:pt x="461009" y="24130"/>
                  </a:lnTo>
                  <a:lnTo>
                    <a:pt x="462280" y="27940"/>
                  </a:lnTo>
                  <a:lnTo>
                    <a:pt x="462280" y="36830"/>
                  </a:lnTo>
                  <a:lnTo>
                    <a:pt x="448309" y="47625"/>
                  </a:lnTo>
                  <a:lnTo>
                    <a:pt x="476884" y="47625"/>
                  </a:lnTo>
                  <a:lnTo>
                    <a:pt x="478789" y="44450"/>
                  </a:lnTo>
                  <a:lnTo>
                    <a:pt x="480694" y="38735"/>
                  </a:lnTo>
                  <a:lnTo>
                    <a:pt x="480694" y="22225"/>
                  </a:lnTo>
                  <a:lnTo>
                    <a:pt x="478155" y="17145"/>
                  </a:lnTo>
                  <a:close/>
                </a:path>
                <a:path w="857250" h="102870">
                  <a:moveTo>
                    <a:pt x="642619" y="1270"/>
                  </a:moveTo>
                  <a:lnTo>
                    <a:pt x="563244" y="1270"/>
                  </a:lnTo>
                  <a:lnTo>
                    <a:pt x="563244" y="17145"/>
                  </a:lnTo>
                  <a:lnTo>
                    <a:pt x="642619" y="17145"/>
                  </a:lnTo>
                  <a:lnTo>
                    <a:pt x="642619" y="1270"/>
                  </a:lnTo>
                  <a:close/>
                </a:path>
                <a:path w="857250" h="102870">
                  <a:moveTo>
                    <a:pt x="669925" y="1270"/>
                  </a:moveTo>
                  <a:lnTo>
                    <a:pt x="651510" y="1270"/>
                  </a:lnTo>
                  <a:lnTo>
                    <a:pt x="651510" y="101600"/>
                  </a:lnTo>
                  <a:lnTo>
                    <a:pt x="669925" y="101600"/>
                  </a:lnTo>
                  <a:lnTo>
                    <a:pt x="669925" y="1270"/>
                  </a:lnTo>
                  <a:close/>
                </a:path>
                <a:path w="857250" h="102870">
                  <a:moveTo>
                    <a:pt x="730885" y="0"/>
                  </a:moveTo>
                  <a:lnTo>
                    <a:pt x="718819" y="0"/>
                  </a:lnTo>
                  <a:lnTo>
                    <a:pt x="713105" y="1270"/>
                  </a:lnTo>
                  <a:lnTo>
                    <a:pt x="684530" y="34290"/>
                  </a:lnTo>
                  <a:lnTo>
                    <a:pt x="683894" y="41275"/>
                  </a:lnTo>
                  <a:lnTo>
                    <a:pt x="683894" y="61595"/>
                  </a:lnTo>
                  <a:lnTo>
                    <a:pt x="684530" y="68580"/>
                  </a:lnTo>
                  <a:lnTo>
                    <a:pt x="688975" y="80645"/>
                  </a:lnTo>
                  <a:lnTo>
                    <a:pt x="691515" y="85725"/>
                  </a:lnTo>
                  <a:lnTo>
                    <a:pt x="695325" y="89535"/>
                  </a:lnTo>
                  <a:lnTo>
                    <a:pt x="698500" y="93980"/>
                  </a:lnTo>
                  <a:lnTo>
                    <a:pt x="702944" y="97155"/>
                  </a:lnTo>
                  <a:lnTo>
                    <a:pt x="713105" y="101600"/>
                  </a:lnTo>
                  <a:lnTo>
                    <a:pt x="718819" y="102870"/>
                  </a:lnTo>
                  <a:lnTo>
                    <a:pt x="730885" y="102870"/>
                  </a:lnTo>
                  <a:lnTo>
                    <a:pt x="736600" y="101600"/>
                  </a:lnTo>
                  <a:lnTo>
                    <a:pt x="746760" y="97155"/>
                  </a:lnTo>
                  <a:lnTo>
                    <a:pt x="751205" y="93980"/>
                  </a:lnTo>
                  <a:lnTo>
                    <a:pt x="756919" y="86995"/>
                  </a:lnTo>
                  <a:lnTo>
                    <a:pt x="721360" y="86995"/>
                  </a:lnTo>
                  <a:lnTo>
                    <a:pt x="718185" y="86360"/>
                  </a:lnTo>
                  <a:lnTo>
                    <a:pt x="701675" y="59690"/>
                  </a:lnTo>
                  <a:lnTo>
                    <a:pt x="701675" y="43180"/>
                  </a:lnTo>
                  <a:lnTo>
                    <a:pt x="721360" y="15875"/>
                  </a:lnTo>
                  <a:lnTo>
                    <a:pt x="756919" y="15875"/>
                  </a:lnTo>
                  <a:lnTo>
                    <a:pt x="751205" y="8890"/>
                  </a:lnTo>
                  <a:lnTo>
                    <a:pt x="746760" y="5715"/>
                  </a:lnTo>
                  <a:lnTo>
                    <a:pt x="736600" y="1270"/>
                  </a:lnTo>
                  <a:lnTo>
                    <a:pt x="730885" y="0"/>
                  </a:lnTo>
                  <a:close/>
                </a:path>
                <a:path w="857250" h="102870">
                  <a:moveTo>
                    <a:pt x="756919" y="15875"/>
                  </a:moveTo>
                  <a:lnTo>
                    <a:pt x="728344" y="15875"/>
                  </a:lnTo>
                  <a:lnTo>
                    <a:pt x="731519" y="17145"/>
                  </a:lnTo>
                  <a:lnTo>
                    <a:pt x="737235" y="19685"/>
                  </a:lnTo>
                  <a:lnTo>
                    <a:pt x="739775" y="21590"/>
                  </a:lnTo>
                  <a:lnTo>
                    <a:pt x="743585" y="26670"/>
                  </a:lnTo>
                  <a:lnTo>
                    <a:pt x="744855" y="29845"/>
                  </a:lnTo>
                  <a:lnTo>
                    <a:pt x="746125" y="34290"/>
                  </a:lnTo>
                  <a:lnTo>
                    <a:pt x="747394" y="38100"/>
                  </a:lnTo>
                  <a:lnTo>
                    <a:pt x="747394" y="64770"/>
                  </a:lnTo>
                  <a:lnTo>
                    <a:pt x="744855" y="73025"/>
                  </a:lnTo>
                  <a:lnTo>
                    <a:pt x="728344" y="86995"/>
                  </a:lnTo>
                  <a:lnTo>
                    <a:pt x="756919" y="86995"/>
                  </a:lnTo>
                  <a:lnTo>
                    <a:pt x="758190" y="85725"/>
                  </a:lnTo>
                  <a:lnTo>
                    <a:pt x="760730" y="80645"/>
                  </a:lnTo>
                  <a:lnTo>
                    <a:pt x="764540" y="68580"/>
                  </a:lnTo>
                  <a:lnTo>
                    <a:pt x="765810" y="61595"/>
                  </a:lnTo>
                  <a:lnTo>
                    <a:pt x="765810" y="41275"/>
                  </a:lnTo>
                  <a:lnTo>
                    <a:pt x="764540" y="34290"/>
                  </a:lnTo>
                  <a:lnTo>
                    <a:pt x="762635" y="28575"/>
                  </a:lnTo>
                  <a:lnTo>
                    <a:pt x="760730" y="22225"/>
                  </a:lnTo>
                  <a:lnTo>
                    <a:pt x="758190" y="17145"/>
                  </a:lnTo>
                  <a:lnTo>
                    <a:pt x="756919" y="15875"/>
                  </a:lnTo>
                  <a:close/>
                </a:path>
                <a:path w="857250" h="102870">
                  <a:moveTo>
                    <a:pt x="795655" y="1270"/>
                  </a:moveTo>
                  <a:lnTo>
                    <a:pt x="779144" y="1270"/>
                  </a:lnTo>
                  <a:lnTo>
                    <a:pt x="779144" y="101600"/>
                  </a:lnTo>
                  <a:lnTo>
                    <a:pt x="796925" y="101600"/>
                  </a:lnTo>
                  <a:lnTo>
                    <a:pt x="796925" y="34925"/>
                  </a:lnTo>
                  <a:lnTo>
                    <a:pt x="817880" y="34925"/>
                  </a:lnTo>
                  <a:lnTo>
                    <a:pt x="795655" y="1270"/>
                  </a:lnTo>
                  <a:close/>
                </a:path>
                <a:path w="857250" h="102870">
                  <a:moveTo>
                    <a:pt x="817880" y="34925"/>
                  </a:moveTo>
                  <a:lnTo>
                    <a:pt x="796925" y="34925"/>
                  </a:lnTo>
                  <a:lnTo>
                    <a:pt x="840739" y="101600"/>
                  </a:lnTo>
                  <a:lnTo>
                    <a:pt x="857250" y="101600"/>
                  </a:lnTo>
                  <a:lnTo>
                    <a:pt x="857250" y="67945"/>
                  </a:lnTo>
                  <a:lnTo>
                    <a:pt x="839469" y="67945"/>
                  </a:lnTo>
                  <a:lnTo>
                    <a:pt x="817880" y="34925"/>
                  </a:lnTo>
                  <a:close/>
                </a:path>
                <a:path w="857250" h="102870">
                  <a:moveTo>
                    <a:pt x="857250" y="1270"/>
                  </a:moveTo>
                  <a:lnTo>
                    <a:pt x="839469" y="1270"/>
                  </a:lnTo>
                  <a:lnTo>
                    <a:pt x="839469" y="67945"/>
                  </a:lnTo>
                  <a:lnTo>
                    <a:pt x="857250" y="67945"/>
                  </a:lnTo>
                  <a:lnTo>
                    <a:pt x="857250" y="127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97205" y="457200"/>
            <a:ext cx="6832600" cy="34353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64769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latin typeface="Arial"/>
                <a:cs typeface="Arial"/>
              </a:rPr>
              <a:t>PROJECTS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8469" y="1371727"/>
            <a:ext cx="6832600" cy="41529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11176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880"/>
              </a:spcBef>
            </a:pPr>
            <a:r>
              <a:rPr dirty="0" sz="1100">
                <a:latin typeface="Arial"/>
                <a:cs typeface="Arial"/>
              </a:rPr>
              <a:t>COURSE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COMPLETED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57200" y="4339082"/>
            <a:ext cx="6760845" cy="32004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1100" spc="-85" b="1">
                <a:latin typeface="Arial"/>
                <a:cs typeface="Arial"/>
              </a:rPr>
              <a:t>PERSONAL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4025" y="2832607"/>
            <a:ext cx="6832600" cy="32004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1100">
                <a:latin typeface="Arial"/>
                <a:cs typeface="Arial"/>
              </a:rPr>
              <a:t>LEADERSHIP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Sasi Rekha</dc:creator>
  <dcterms:created xsi:type="dcterms:W3CDTF">2024-10-24T15:24:13Z</dcterms:created>
  <dcterms:modified xsi:type="dcterms:W3CDTF">2024-10-24T15:24:13Z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2024-10-24T00:00:00Z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Tracking_Info">
    <vt:lpwstr>https://hiring.naukri.com/cloudgateway-rm/rm-document-services/v0/web/trackCv?cvTrackingParams=g38wBsRLPaWk0AkfASoZT895.Of1SSL73J9T9Waocb3VhiNRhGR3VAOCIyIa5lW.Zrx0u4442lf8RB_bTgc9dIfCqln3zDOJonnMHhTx4cryXis7JUjsNTxiXhSMiG9pE61Tyj_h1saQLTsJPBkW_OEKxG1Rp_qar9y5lECkZE5fWKxiCtlDspXR81LGeGO.AxAK2sPyWt1ePcH3VuvHpMCwSK_eAwAcbQIi_zoXzfefGF5zw.NIgh.ozgyiZ8ZnRNtu2wIr2bT_YLTsOU87Uw5GXu1Vxqm3AjnGtwOSdyz7712ISwZpHaUHJdsW4Wv7s7OtTkNwC7_yLY.feSc.8A--</vt:lpwstr>
  </property>
</Properties>
</file>