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Trebuchet MS" charset="1" panose="020B0603020202020204"/>
      <p:regular r:id="rId24"/>
    </p:embeddedFont>
    <p:embeddedFont>
      <p:font typeface="Stencil" charset="1" panose="040409050D0802020404"/>
      <p:regular r:id="rId25"/>
    </p:embeddedFont>
    <p:embeddedFont>
      <p:font typeface="Arimo" charset="1" panose="020B0604020202020204"/>
      <p:regular r:id="rId26"/>
    </p:embeddedFont>
    <p:embeddedFont>
      <p:font typeface="Times New Roman" charset="1" panose="02030502070405020303"/>
      <p:regular r:id="rId27"/>
    </p:embeddedFont>
    <p:embeddedFont>
      <p:font typeface="Times New Roman Bold" charset="1" panose="020308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51.pn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1.png" Type="http://schemas.openxmlformats.org/officeDocument/2006/relationships/image"/><Relationship Id="rId29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4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7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36.png" Type="http://schemas.openxmlformats.org/officeDocument/2006/relationships/image"/><Relationship Id="rId14" Target="../media/image47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9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3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785938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3429000" y="816610"/>
            <a:ext cx="17256822" cy="86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948" y="2860355"/>
            <a:ext cx="13802724" cy="28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 L.MEGANATHAN</a:t>
            </a:r>
          </a:p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NO: 312217574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402430"/>
            <a:ext cx="4955856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0152" y="2646045"/>
            <a:ext cx="9318307" cy="6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Descriptive Analytic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Inferential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438" y="2399406"/>
            <a:ext cx="10457022" cy="438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Prescriptive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PivotTables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73100" y="69385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32998" y="543876"/>
            <a:ext cx="36556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5900" y="2528070"/>
            <a:ext cx="11074358" cy="5858692"/>
            <a:chOff x="0" y="0"/>
            <a:chExt cx="14765811" cy="78115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65782" cy="7811643"/>
            </a:xfrm>
            <a:custGeom>
              <a:avLst/>
              <a:gdLst/>
              <a:ahLst/>
              <a:cxnLst/>
              <a:rect r="r" b="b" t="t" l="l"/>
              <a:pathLst>
                <a:path h="7811643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7811643"/>
                  </a:lnTo>
                  <a:lnTo>
                    <a:pt x="0" y="781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5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16543" y="916543"/>
            <a:ext cx="12318684" cy="10254139"/>
          </a:xfrm>
          <a:custGeom>
            <a:avLst/>
            <a:gdLst/>
            <a:ahLst/>
            <a:cxnLst/>
            <a:rect r="r" b="b" t="t" l="l"/>
            <a:pathLst>
              <a:path h="10254139" w="12318684">
                <a:moveTo>
                  <a:pt x="0" y="0"/>
                </a:moveTo>
                <a:lnTo>
                  <a:pt x="12318684" y="0"/>
                </a:lnTo>
                <a:lnTo>
                  <a:pt x="12318684" y="10254139"/>
                </a:lnTo>
                <a:lnTo>
                  <a:pt x="0" y="1025413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32" r="0" b="-32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406716"/>
            <a:ext cx="16022002" cy="130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7340" y="2484120"/>
            <a:ext cx="8961120" cy="594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 have identified trends, patterns, and correlations that will inform our decision-making and drive business outcomes. Specifically, we have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15700" y="2743200"/>
            <a:ext cx="2900362" cy="2900364"/>
            <a:chOff x="0" y="0"/>
            <a:chExt cx="3867149" cy="3867152"/>
          </a:xfrm>
        </p:grpSpPr>
        <p:sp>
          <p:nvSpPr>
            <p:cNvPr name="Freeform 15" id="15" descr="See related image detail. Curriculum - Free people icons"/>
            <p:cNvSpPr/>
            <p:nvPr/>
          </p:nvSpPr>
          <p:spPr>
            <a:xfrm flipH="false" flipV="false" rot="0">
              <a:off x="0" y="0"/>
              <a:ext cx="3867150" cy="3867150"/>
            </a:xfrm>
            <a:custGeom>
              <a:avLst/>
              <a:gdLst/>
              <a:ahLst/>
              <a:cxnLst/>
              <a:rect r="r" b="b" t="t" l="l"/>
              <a:pathLst>
                <a:path h="3867150" w="3867150">
                  <a:moveTo>
                    <a:pt x="0" y="0"/>
                  </a:moveTo>
                  <a:lnTo>
                    <a:pt x="3867150" y="0"/>
                  </a:lnTo>
                  <a:lnTo>
                    <a:pt x="3867150" y="3867150"/>
                  </a:lnTo>
                  <a:lnTo>
                    <a:pt x="0" y="386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1530" y="227612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222850"/>
            <a:ext cx="586454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6666" t="0" r="-6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09025" y="4656599"/>
            <a:ext cx="15776152" cy="204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08948" y="1190898"/>
            <a:ext cx="2748875" cy="2748874"/>
            <a:chOff x="0" y="0"/>
            <a:chExt cx="3665167" cy="36651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5220" cy="3665220"/>
            </a:xfrm>
            <a:custGeom>
              <a:avLst/>
              <a:gdLst/>
              <a:ahLst/>
              <a:cxnLst/>
              <a:rect r="r" b="b" t="t" l="l"/>
              <a:pathLst>
                <a:path h="3665220" w="3665220">
                  <a:moveTo>
                    <a:pt x="0" y="0"/>
                  </a:moveTo>
                  <a:lnTo>
                    <a:pt x="3665220" y="0"/>
                  </a:lnTo>
                  <a:lnTo>
                    <a:pt x="3665220" y="3665220"/>
                  </a:lnTo>
                  <a:lnTo>
                    <a:pt x="0" y="3665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1" b="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4236" y="3544176"/>
            <a:ext cx="475529" cy="484674"/>
            <a:chOff x="0" y="0"/>
            <a:chExt cx="634039" cy="6462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64229" y="1593058"/>
            <a:ext cx="475529" cy="484674"/>
            <a:chOff x="0" y="0"/>
            <a:chExt cx="634039" cy="6462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53559" y="6200013"/>
            <a:ext cx="685860" cy="685860"/>
            <a:chOff x="0" y="0"/>
            <a:chExt cx="914480" cy="9144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527" cy="914527"/>
            </a:xfrm>
            <a:custGeom>
              <a:avLst/>
              <a:gdLst/>
              <a:ahLst/>
              <a:cxnLst/>
              <a:rect r="r" b="b" t="t" l="l"/>
              <a:pathLst>
                <a:path h="914527" w="914527">
                  <a:moveTo>
                    <a:pt x="0" y="0"/>
                  </a:moveTo>
                  <a:lnTo>
                    <a:pt x="914527" y="0"/>
                  </a:lnTo>
                  <a:lnTo>
                    <a:pt x="914527" y="914527"/>
                  </a:lnTo>
                  <a:lnTo>
                    <a:pt x="0" y="914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5" b="5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07568" y="7559188"/>
            <a:ext cx="475529" cy="484674"/>
            <a:chOff x="0" y="0"/>
            <a:chExt cx="634039" cy="6462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700481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67" t="0" r="-67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33792"/>
            <a:ext cx="3535680" cy="222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88970"/>
            <a:ext cx="7360920" cy="635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1108" y="840992"/>
            <a:ext cx="8455343" cy="191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840" y="2732813"/>
            <a:ext cx="10889933" cy="580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Track attendance and absenteeism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Evaluate sales performance or revenue generation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Assess task completion rates or productivity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Analyze customer satisfaction ratings or feedback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58988" y="8472489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58988" y="927258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6000" y="4400552"/>
            <a:ext cx="5300662" cy="5715000"/>
            <a:chOff x="0" y="0"/>
            <a:chExt cx="7067549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858500" y="2164588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09662" y="1222850"/>
            <a:ext cx="789527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1101" y="2966292"/>
            <a:ext cx="12423458" cy="2865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100" y="5800220"/>
            <a:ext cx="13466447" cy="233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573000" y="1268402"/>
            <a:ext cx="475529" cy="484674"/>
            <a:chOff x="0" y="0"/>
            <a:chExt cx="634039" cy="6462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29159" y="8099948"/>
            <a:ext cx="475529" cy="484674"/>
            <a:chOff x="0" y="0"/>
            <a:chExt cx="634039" cy="6462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21768" y="673735"/>
            <a:ext cx="7521893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1740" y="2084070"/>
            <a:ext cx="8846820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" y="1575435"/>
            <a:ext cx="1464468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8840" y="3646170"/>
            <a:ext cx="11247120" cy="363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3240" y="2731770"/>
            <a:ext cx="8319832" cy="603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US" b="true" sz="42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26-Features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8124" y="9739809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59737" y="8083191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73524" y="258250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9737" y="8883291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9424" y="5600700"/>
            <a:ext cx="3700462" cy="4639900"/>
            <a:chOff x="0" y="0"/>
            <a:chExt cx="4933949" cy="61865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186551"/>
            </a:xfrm>
            <a:custGeom>
              <a:avLst/>
              <a:gdLst/>
              <a:ahLst/>
              <a:cxnLst/>
              <a:rect r="r" b="b" t="t" l="l"/>
              <a:pathLst>
                <a:path h="6186551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186551"/>
                  </a:lnTo>
                  <a:lnTo>
                    <a:pt x="0" y="618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6885" r="0" b="-688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39074" y="1000146"/>
            <a:ext cx="12720638" cy="102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45238" y="9737269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9730" y="3741153"/>
            <a:ext cx="11030531" cy="814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Font typeface="Arial"/>
              <a:buChar char="⚬"/>
            </a:pPr>
            <a:r>
              <a:rPr lang="en-US" b="true" sz="3000" spc="28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DAGSEGHws1w</dc:identifier>
  <dcterms:modified xsi:type="dcterms:W3CDTF">2011-08-01T06:04:30Z</dcterms:modified>
  <cp:revision>1</cp:revision>
  <dc:title>Copy of DOC-20240904-WA0010^.pptx_20240928_180121_0000.pptx</dc:title>
</cp:coreProperties>
</file>