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90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0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IPL Match Outcome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4880" y="5315263"/>
            <a:ext cx="6400800" cy="1752600"/>
          </a:xfrm>
        </p:spPr>
        <p:txBody>
          <a:bodyPr/>
          <a:lstStyle/>
          <a:p>
            <a:r>
              <a:rPr lang="en-IN" dirty="0"/>
              <a:t>Meganathan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Predicting IPL match outcomes using ML.</a:t>
            </a:r>
          </a:p>
          <a:p>
            <a:r>
              <a:rPr dirty="0"/>
              <a:t>• Dataset: IPL matches dataset with teams, toss, and results.</a:t>
            </a:r>
          </a:p>
          <a:p>
            <a:r>
              <a:rPr dirty="0"/>
              <a:t>• Objective: Identify best ML model for match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494" y="1540189"/>
            <a:ext cx="6591985" cy="3777622"/>
          </a:xfrm>
        </p:spPr>
        <p:txBody>
          <a:bodyPr/>
          <a:lstStyle/>
          <a:p>
            <a:r>
              <a:rPr dirty="0"/>
              <a:t> Dataset includes match details like teams, toss, winner, etc.</a:t>
            </a:r>
          </a:p>
          <a:p>
            <a:r>
              <a:rPr dirty="0"/>
              <a:t> Columns: Team names, toss decision, match winner, etc.</a:t>
            </a:r>
          </a:p>
          <a:p>
            <a:r>
              <a:rPr dirty="0"/>
              <a:t>Sample data reviewed to understand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DEF22-E4F5-966A-54E7-690687FA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81" y="3323998"/>
            <a:ext cx="2695951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68905"/>
            <a:ext cx="6591985" cy="3777622"/>
          </a:xfrm>
        </p:spPr>
        <p:txBody>
          <a:bodyPr/>
          <a:lstStyle/>
          <a:p>
            <a:r>
              <a:rPr dirty="0"/>
              <a:t> Handled missing/null values.</a:t>
            </a:r>
          </a:p>
          <a:p>
            <a:r>
              <a:rPr dirty="0"/>
              <a:t> Converted categorical features using encoding.</a:t>
            </a:r>
          </a:p>
          <a:p>
            <a:r>
              <a:rPr dirty="0"/>
              <a:t> Removed outliers and inconsistencies.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09681-27AE-F2A6-09A6-5EE24E66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54" y="3211217"/>
            <a:ext cx="4313779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3F63E-230F-6BA9-E0BD-206704A9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54" y="4698709"/>
            <a:ext cx="4163006" cy="14956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Visualized team performance and toss outcomes.</a:t>
            </a:r>
          </a:p>
          <a:p>
            <a:r>
              <a:t>• Explored correlations between features and winners.</a:t>
            </a:r>
          </a:p>
          <a:p>
            <a:r>
              <a:t>• Key insights guided preprocessing and feature selection.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840E-DD44-6E44-D137-CBB36335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4" y="3825557"/>
            <a:ext cx="4632943" cy="260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4F366-05B9-CEF4-C2AA-09A104CF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703"/>
          <a:stretch>
            <a:fillRect/>
          </a:stretch>
        </p:blipFill>
        <p:spPr>
          <a:xfrm>
            <a:off x="1513336" y="3833963"/>
            <a:ext cx="2682928" cy="2600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315" y="1540189"/>
            <a:ext cx="6591985" cy="3777622"/>
          </a:xfrm>
        </p:spPr>
        <p:txBody>
          <a:bodyPr/>
          <a:lstStyle/>
          <a:p>
            <a:r>
              <a:rPr dirty="0"/>
              <a:t> Models: Logistic Regression, SVM, KNN, Decision Trees, Random Forest, </a:t>
            </a:r>
            <a:r>
              <a:rPr dirty="0" err="1"/>
              <a:t>XGBoost</a:t>
            </a:r>
            <a:r>
              <a:rPr dirty="0"/>
              <a:t>.</a:t>
            </a:r>
          </a:p>
          <a:p>
            <a:r>
              <a:rPr dirty="0"/>
              <a:t> Hyperparameter tuning: Grid Search &amp; Random Search.</a:t>
            </a:r>
          </a:p>
          <a:p>
            <a:r>
              <a:rPr dirty="0"/>
              <a:t> Metrics: Accuracy, Precision, Recall, F1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C718A-B719-D6BB-FF6D-059D944E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9" y="3886130"/>
            <a:ext cx="5493233" cy="16002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315" y="1714500"/>
            <a:ext cx="6591985" cy="3777622"/>
          </a:xfrm>
        </p:spPr>
        <p:txBody>
          <a:bodyPr/>
          <a:lstStyle/>
          <a:p>
            <a:r>
              <a:rPr dirty="0"/>
              <a:t> Compared performance of all models.</a:t>
            </a:r>
          </a:p>
          <a:p>
            <a:r>
              <a:rPr dirty="0"/>
              <a:t> Ensemble models (Random Forest, </a:t>
            </a:r>
            <a:r>
              <a:rPr dirty="0" err="1"/>
              <a:t>XGBoost</a:t>
            </a:r>
            <a:r>
              <a:rPr dirty="0"/>
              <a:t>) performed best.</a:t>
            </a:r>
          </a:p>
          <a:p>
            <a:r>
              <a:rPr dirty="0"/>
              <a:t> Final Model: </a:t>
            </a:r>
            <a:r>
              <a:rPr dirty="0" err="1"/>
              <a:t>XGBoost</a:t>
            </a:r>
            <a:r>
              <a:rPr dirty="0"/>
              <a:t> after hyperparameter tuning.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93BAA-FF91-2E38-F1B8-82CDE9D9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3618300"/>
            <a:ext cx="6134785" cy="1888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• </a:t>
            </a:r>
            <a:r>
              <a:rPr sz="2800" dirty="0" err="1"/>
              <a:t>XGBoost</a:t>
            </a:r>
            <a:r>
              <a:rPr sz="2800" dirty="0"/>
              <a:t> provided the best overall performance.</a:t>
            </a:r>
          </a:p>
          <a:p>
            <a:r>
              <a:rPr sz="2800" dirty="0"/>
              <a:t>• Future work: retrain with updated IPL data for improved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C0DC-52F7-34E7-BDC4-47230C1B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74" y="2642306"/>
            <a:ext cx="6589199" cy="1280890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643963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233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IPL Match Outcome Prediction using Machine Learning</vt:lpstr>
      <vt:lpstr>Introduction</vt:lpstr>
      <vt:lpstr>Data Understanding</vt:lpstr>
      <vt:lpstr>Data Cleaning</vt:lpstr>
      <vt:lpstr>Exploratory Data Analysis (EDA)</vt:lpstr>
      <vt:lpstr>Modeling Process</vt:lpstr>
      <vt:lpstr>Model Comparison</vt:lpstr>
      <vt:lpstr>Conclusion &amp; Future Work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MEGANATHAN A</dc:creator>
  <cp:keywords/>
  <dc:description>generated using python-pptx</dc:description>
  <cp:lastModifiedBy>MEGANATHAN A</cp:lastModifiedBy>
  <cp:revision>4</cp:revision>
  <dcterms:created xsi:type="dcterms:W3CDTF">2013-01-27T09:14:16Z</dcterms:created>
  <dcterms:modified xsi:type="dcterms:W3CDTF">2025-09-01T09:24:32Z</dcterms:modified>
  <cp:category/>
</cp:coreProperties>
</file>