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4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9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4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9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3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6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72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23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3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5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08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19" name="wind.wav"/>
          </p:stSnd>
        </p:sndAc>
      </p:transition>
    </mc:Choice>
    <mc:Fallback xmlns="">
      <p:transition spd="slow">
        <p:fade/>
        <p:sndAc>
          <p:stSnd>
            <p:snd r:embed="rId21" name="wind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E17-5B59-3B97-BA7A-5AA5A170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34256"/>
          </a:xfrm>
        </p:spPr>
        <p:txBody>
          <a:bodyPr/>
          <a:lstStyle/>
          <a:p>
            <a:r>
              <a:rPr lang="en-US" dirty="0"/>
              <a:t>Sales Dataset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05A05-D96D-0450-5C3D-AC5B5E490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587" y="4388619"/>
            <a:ext cx="3157692" cy="16557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MEGANAHAN.A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23-06-2025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DA&amp;DS RP-36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9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AA5-1EB1-9172-98AC-C70A8CE33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3812"/>
            <a:ext cx="8791575" cy="10717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&amp; Questions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9DD53E-7F42-2833-2C01-2E4CCC6F6C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5325" y="2595263"/>
            <a:ext cx="8968994" cy="142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Sales Analysis: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Aids decision-making by identifying trends and optimizing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Visualization: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Simplifies reporting for quick and clear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Predictive Analysis: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Forecasts trends for future business growth. </a:t>
            </a:r>
          </a:p>
        </p:txBody>
      </p:sp>
    </p:spTree>
    <p:extLst>
      <p:ext uri="{BB962C8B-B14F-4D97-AF65-F5344CB8AC3E}">
        <p14:creationId xmlns:p14="http://schemas.microsoft.com/office/powerpoint/2010/main" val="835548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5FC2-7696-EF3E-4923-79EAEF2C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213" y="2378493"/>
            <a:ext cx="3450252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59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6C8D-AA29-47A2-CD06-61431D09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3CD3-A64F-CCE6-439E-E8BE1382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Objective: Leverage data-driven insights to enhance sales strategies and operational efficiency. Identify growth opportunities, total revenue, and develop predictive sales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Evaluate customer purchasing behavior and preferences.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underperforming products and suggest improvement strategies.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 discount strategies to maximize profitability.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 reporting efficiency through automated Excel tools</a:t>
            </a:r>
          </a:p>
        </p:txBody>
      </p:sp>
    </p:spTree>
    <p:extLst>
      <p:ext uri="{BB962C8B-B14F-4D97-AF65-F5344CB8AC3E}">
        <p14:creationId xmlns:p14="http://schemas.microsoft.com/office/powerpoint/2010/main" val="34898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8C7-58A6-5453-AAA0-FA5981E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7988"/>
            <a:ext cx="9905998" cy="1042219"/>
          </a:xfrm>
        </p:spPr>
        <p:txBody>
          <a:bodyPr/>
          <a:lstStyle/>
          <a:p>
            <a:r>
              <a:rPr lang="en-US" dirty="0"/>
              <a:t>Data Description and Preparation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FE206-6217-CC1B-A2BC-949C2881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262" y="1091380"/>
            <a:ext cx="7609299" cy="1927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Removed duplicates &amp; handled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Formatted data for better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Power Query for transformation.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12DCE7-D937-7B26-70D8-26AC4900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9692"/>
            <a:ext cx="5486400" cy="2976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DA045-29E2-69E5-AF80-60A993BF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3103306"/>
            <a:ext cx="5321300" cy="29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8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D76E-2678-0F40-8C58-1F2148BBD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933" y="163205"/>
            <a:ext cx="8791575" cy="1299343"/>
          </a:xfrm>
        </p:spPr>
        <p:txBody>
          <a:bodyPr>
            <a:normAutofit fontScale="90000"/>
          </a:bodyPr>
          <a:lstStyle/>
          <a:p>
            <a:r>
              <a:rPr lang="en-US" dirty="0"/>
              <a:t>Key Metrics Calculation and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93F6-74E9-C6AF-7553-C11C0087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175" y="2132857"/>
            <a:ext cx="5281931" cy="259228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Total Sales 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Rs.</a:t>
            </a:r>
            <a:r>
              <a:rPr lang="en-IN" dirty="0">
                <a:solidFill>
                  <a:schemeClr val="bg1"/>
                </a:solidFill>
              </a:rPr>
              <a:t> 2293975.039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Total Discounts</a:t>
            </a:r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IN" dirty="0">
                <a:solidFill>
                  <a:schemeClr val="bg1"/>
                </a:solidFill>
              </a:rPr>
              <a:t>1561.09</a:t>
            </a:r>
            <a:r>
              <a:rPr lang="en-IN" dirty="0"/>
              <a:t>  </a:t>
            </a:r>
            <a:r>
              <a:rPr lang="en-US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Average Order  Value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229.535225</a:t>
            </a:r>
            <a:r>
              <a:rPr lang="en-IN" dirty="0"/>
              <a:t> 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02306-AA1D-3C67-FC47-12BEF0A8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62" y="1462549"/>
            <a:ext cx="4332645" cy="254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A0016-11BE-E50F-EBEE-CE3A45FF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80" y="4279397"/>
            <a:ext cx="1269700" cy="445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0472A-D1F3-B5E7-9CF1-EDFD51D35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140" y="4235829"/>
            <a:ext cx="1269700" cy="445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AD8B4C-3CE7-4219-9CF2-2584C84E8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761" y="4458702"/>
            <a:ext cx="4332645" cy="18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2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7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926-19F8-97FD-A875-F7A6BA08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934" y="463602"/>
            <a:ext cx="8791575" cy="755598"/>
          </a:xfrm>
        </p:spPr>
        <p:txBody>
          <a:bodyPr/>
          <a:lstStyle/>
          <a:p>
            <a:r>
              <a:rPr lang="en-US" dirty="0"/>
              <a:t>Pivot Tables and Pivot Charts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158F-6CD7-A709-E533-72C437CAA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419" y="1219200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Pivot Tables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Used charts to visualize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sales by order , category &amp;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Made data easy to understand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A6DEB-C71C-6153-AB7F-A5502864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00" y="3463108"/>
            <a:ext cx="5639587" cy="29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630-05D2-2077-E41A-778D1391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35" y="294054"/>
            <a:ext cx="5328213" cy="659676"/>
          </a:xfrm>
        </p:spPr>
        <p:txBody>
          <a:bodyPr/>
          <a:lstStyle/>
          <a:p>
            <a:r>
              <a:rPr lang="en-US" dirty="0"/>
              <a:t>Dashboard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2D55-7146-E38D-21D8-2D413F63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078" y="1089280"/>
            <a:ext cx="5731336" cy="17227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Shows key performance metrics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Include Sales Per Year &amp; Products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Interactive with slicers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BE3FD-956F-03FF-192A-D3CB3E7D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84" y="3033768"/>
            <a:ext cx="7057488" cy="33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9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269B-6D8C-EEDF-838F-B3DFC43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34105"/>
            <a:ext cx="8791575" cy="794927"/>
          </a:xfrm>
        </p:spPr>
        <p:txBody>
          <a:bodyPr/>
          <a:lstStyle/>
          <a:p>
            <a:r>
              <a:rPr lang="en-US" dirty="0"/>
              <a:t>What-If Analysis &amp; Goal Seek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A55AC-8443-8DE6-9FE0-DE44F6DAF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5922"/>
            <a:ext cx="5832066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Analyzed profit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Helped in business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Impact of a 10% price increase on revenue.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75626-A2B2-352C-DABF-132199F1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26" y="3271684"/>
            <a:ext cx="3362794" cy="1590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4B312-54E7-EDCD-697A-60AB9E05C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393" y="5298614"/>
            <a:ext cx="2876951" cy="13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9FEBF7-1213-C245-1837-F77ABFDEE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603" y="3990922"/>
            <a:ext cx="568721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7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6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4E89-21E9-1A3D-A3FB-CD929E68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80102"/>
            <a:ext cx="7680531" cy="776595"/>
          </a:xfrm>
        </p:spPr>
        <p:txBody>
          <a:bodyPr/>
          <a:lstStyle/>
          <a:p>
            <a:r>
              <a:rPr lang="en-US" dirty="0"/>
              <a:t>Macros and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72C7-0F09-206B-8712-081CA37A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1596258"/>
            <a:ext cx="8791575" cy="1655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Automating data formatting &amp;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Creating reports &amp; updating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Saves time, reduces errors, and improves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3F347-9186-DC5E-23AC-CF2A06C5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3429000"/>
            <a:ext cx="8091949" cy="30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0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0F4-B863-A732-0325-390027E4C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58837"/>
            <a:ext cx="8791575" cy="8873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Insights &amp;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BB1887-6127-C369-9808-146B0410A3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9097" y="2773671"/>
            <a:ext cx="11307097" cy="18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home appliances </a:t>
            </a:r>
            <a:r>
              <a:rPr lang="en-US" dirty="0">
                <a:solidFill>
                  <a:schemeClr val="bg1"/>
                </a:solidFill>
              </a:rPr>
              <a:t>are the top-selling product increase stock and promotional efforts</a:t>
            </a:r>
            <a:r>
              <a:rPr lang="en-US" b="1" cap="none" dirty="0">
                <a:solidFill>
                  <a:schemeClr val="bg1"/>
                </a:solidFill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cap="none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Customers prefer organic products</a:t>
            </a:r>
            <a:r>
              <a:rPr lang="en-US" dirty="0">
                <a:solidFill>
                  <a:schemeClr val="bg1"/>
                </a:solidFill>
              </a:rPr>
              <a:t> like </a:t>
            </a:r>
            <a:r>
              <a:rPr lang="en-US" b="1" dirty="0">
                <a:solidFill>
                  <a:schemeClr val="bg1"/>
                </a:solidFill>
              </a:rPr>
              <a:t>office </a:t>
            </a:r>
            <a:r>
              <a:rPr lang="en-US" dirty="0">
                <a:solidFill>
                  <a:schemeClr val="bg1"/>
                </a:solidFill>
              </a:rPr>
              <a:t> expand the organic product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bg1"/>
                </a:solidFill>
              </a:rPr>
              <a:t>sales growth</a:t>
            </a:r>
            <a:r>
              <a:rPr lang="en-US" dirty="0">
                <a:solidFill>
                  <a:schemeClr val="bg1"/>
                </a:solidFill>
              </a:rPr>
              <a:t> surpasses offline invest more in digital marketing and e-commerce platforms.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984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1421</TotalTime>
  <Words>286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Sales Dataset Analysis </vt:lpstr>
      <vt:lpstr>Project Overview &amp; Objectives </vt:lpstr>
      <vt:lpstr>Data Description and Preparation </vt:lpstr>
      <vt:lpstr>Key Metrics Calculation and Data Analysis </vt:lpstr>
      <vt:lpstr>Pivot Tables and Pivot Charts </vt:lpstr>
      <vt:lpstr>Dashboard Overview </vt:lpstr>
      <vt:lpstr>What-If Analysis &amp; Goal Seek </vt:lpstr>
      <vt:lpstr>Macros and Automation </vt:lpstr>
      <vt:lpstr>Insights &amp; Recommendations </vt:lpstr>
      <vt:lpstr>Conclusion &amp; 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BILLIE ..</dc:creator>
  <cp:lastModifiedBy>MEGANATHAN A</cp:lastModifiedBy>
  <cp:revision>15</cp:revision>
  <dcterms:created xsi:type="dcterms:W3CDTF">2025-02-11T21:09:38Z</dcterms:created>
  <dcterms:modified xsi:type="dcterms:W3CDTF">2025-06-24T06:03:11Z</dcterms:modified>
</cp:coreProperties>
</file>