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112" d="100"/>
          <a:sy n="112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9/16/2024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502680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799200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629535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824925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798444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128395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010660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128007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429275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5262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83512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450067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32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042150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70652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58595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49043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98316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340283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705049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256325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5295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055204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632997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816573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28079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9/16/2024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958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e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1114425" y="2985433"/>
            <a:ext cx="8610600" cy="1901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MEGANATHAN.B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       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312216441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asunm1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633cc1221633027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      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B.COM (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GENERAL)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MADHA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COLLEGE OF ARTS AND SCIENCE 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72762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2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3" name="矩形"/>
          <p:cNvSpPr>
            <a:spLocks/>
          </p:cNvSpPr>
          <p:nvPr/>
        </p:nvSpPr>
        <p:spPr>
          <a:xfrm rot="0">
            <a:off x="739774" y="291147"/>
            <a:ext cx="3303904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4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5" name="矩形"/>
          <p:cNvSpPr>
            <a:spLocks/>
          </p:cNvSpPr>
          <p:nvPr/>
        </p:nvSpPr>
        <p:spPr>
          <a:xfrm flipV="1" rot="10800000">
            <a:off x="2254447" y="2690336"/>
            <a:ext cx="6282335" cy="14773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  Trend Analysis: use time series analysis to track performance changes over time
•    comparative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analysis:compare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individual and team performance using pivot tables and charts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378532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1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2" name="矩形"/>
          <p:cNvSpPr>
            <a:spLocks/>
          </p:cNvSpPr>
          <p:nvPr/>
        </p:nvSpPr>
        <p:spPr>
          <a:xfrm rot="0">
            <a:off x="5193505" y="2523529"/>
            <a:ext cx="1828800" cy="18288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3" name="矩形"/>
          <p:cNvSpPr>
            <a:spLocks/>
          </p:cNvSpPr>
          <p:nvPr/>
        </p:nvSpPr>
        <p:spPr>
          <a:xfrm rot="0">
            <a:off x="3192462" y="2789892"/>
            <a:ext cx="4650904" cy="20313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 performance trends: Discuss finding from trend analysis, such as improvement or decline in performance overtime
•  High and performers: identify to performance and those needing improvement Based on the KPIs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326743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5" name="矩形"/>
          <p:cNvSpPr>
            <a:spLocks/>
          </p:cNvSpPr>
          <p:nvPr/>
        </p:nvSpPr>
        <p:spPr>
          <a:xfrm rot="0">
            <a:off x="2871788" y="2229662"/>
            <a:ext cx="4736306" cy="20313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The Excel-based employee performance analysis system provides a robust framework for evaluating and improving employee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performance.by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consolidating data performance detailed analysis and make informed decision that enhance productivity and employee satisfaction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62790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232703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89463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rot="0">
            <a:off x="6696075" y="162451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4" name="矩形"/>
          <p:cNvSpPr>
            <a:spLocks/>
          </p:cNvSpPr>
          <p:nvPr/>
        </p:nvSpPr>
        <p:spPr>
          <a:xfrm rot="0">
            <a:off x="1029811" y="2967335"/>
            <a:ext cx="5980588" cy="8915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 effectively evaluate and enhance employee performance, the company needs a systematic approach to analysis various performance metrics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153229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3" name="矩形"/>
          <p:cNvSpPr>
            <a:spLocks/>
          </p:cNvSpPr>
          <p:nvPr/>
        </p:nvSpPr>
        <p:spPr>
          <a:xfrm flipV="1" rot="10800000">
            <a:off x="2276473" y="3253825"/>
            <a:ext cx="5456636" cy="6248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This project aims to create a comprehensive employee performance analysis system using Excel.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65580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7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0" name="矩形"/>
          <p:cNvSpPr>
            <a:spLocks/>
          </p:cNvSpPr>
          <p:nvPr/>
        </p:nvSpPr>
        <p:spPr>
          <a:xfrm rot="0">
            <a:off x="1813559" y="2551837"/>
            <a:ext cx="5741789" cy="16916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 HR managers: For evaluating employee performance identification training needs and making promotion decision
 •   Employee: To receive feedback and understand areas for improvement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144758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5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753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矩形"/>
          <p:cNvSpPr>
            <a:spLocks/>
          </p:cNvSpPr>
          <p:nvPr/>
        </p:nvSpPr>
        <p:spPr>
          <a:xfrm rot="0">
            <a:off x="3230167" y="2659221"/>
            <a:ext cx="5985272" cy="14773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Data consolidation: Aggregate performance data from various sources into a unified Excel workbook
•   Reporting: generate periodic reports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summarising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performance trends and actionable insights.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765495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0" name="矩形"/>
          <p:cNvSpPr>
            <a:spLocks/>
          </p:cNvSpPr>
          <p:nvPr/>
        </p:nvSpPr>
        <p:spPr>
          <a:xfrm rot="0">
            <a:off x="2077641" y="2690336"/>
            <a:ext cx="6494860" cy="14773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 Employee data: Contains basic information such as employee ID, name, department and role
•    Attendance records: Tracks attendance, punctuality and absenteeism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166105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6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7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 rot="0">
            <a:off x="2857500" y="2832411"/>
            <a:ext cx="8534018" cy="95410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49" name="矩形"/>
          <p:cNvSpPr>
            <a:spLocks/>
          </p:cNvSpPr>
          <p:nvPr/>
        </p:nvSpPr>
        <p:spPr>
          <a:xfrm rot="0">
            <a:off x="3790197" y="3381373"/>
            <a:ext cx="4306806" cy="92332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 Descriptive statistics: calculate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averages,total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 and percentages to over all performance.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620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5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0</cp:revision>
  <dcterms:created xsi:type="dcterms:W3CDTF">2024-03-29T04:07:22Z</dcterms:created>
  <dcterms:modified xsi:type="dcterms:W3CDTF">2024-09-16T15:44:13Z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b55bc3e53ddc425ab20f2f125adc05d9</vt:lpwstr>
  </property>
</Properties>
</file>