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7"/>
  </p:notesMasterIdLst>
  <p:handoutMasterIdLst>
    <p:handoutMasterId r:id="rId18"/>
  </p:handoutMasterIdLst>
  <p:sldIdLst>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312"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2724" y="9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FABAFA-9D90-4B6C-95A1-503043E46FAB}" type="datetimeFigureOut">
              <a:rPr lang="en-US" smtClean="0"/>
              <a:pPr/>
              <a:t>5/22/2017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CC7757-6264-420F-9201-02E9A21CB7A0}" type="slidenum">
              <a:rPr lang="en-US" smtClean="0"/>
              <a:pPr/>
              <a:t>‹#›</a:t>
            </a:fld>
            <a:endParaRPr lang="en-US"/>
          </a:p>
        </p:txBody>
      </p:sp>
    </p:spTree>
    <p:extLst>
      <p:ext uri="{BB962C8B-B14F-4D97-AF65-F5344CB8AC3E}">
        <p14:creationId xmlns:p14="http://schemas.microsoft.com/office/powerpoint/2010/main" xmlns="" val="285429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5EB1F-8DE4-48C3-A804-A05846A4049F}" type="datetimeFigureOut">
              <a:rPr lang="en-US" smtClean="0"/>
              <a:pPr/>
              <a:t>5/22/2017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115C9-E24C-4512-AA8B-319BB49F77B5}" type="slidenum">
              <a:rPr lang="en-US" smtClean="0"/>
              <a:pPr/>
              <a:t>‹#›</a:t>
            </a:fld>
            <a:endParaRPr lang="en-US"/>
          </a:p>
        </p:txBody>
      </p:sp>
    </p:spTree>
    <p:extLst>
      <p:ext uri="{BB962C8B-B14F-4D97-AF65-F5344CB8AC3E}">
        <p14:creationId xmlns:p14="http://schemas.microsoft.com/office/powerpoint/2010/main" xmlns="" val="21256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pPr/>
              <a:t>1</a:t>
            </a:fld>
            <a:endParaRPr lang="en-US"/>
          </a:p>
        </p:txBody>
      </p:sp>
    </p:spTree>
    <p:extLst>
      <p:ext uri="{BB962C8B-B14F-4D97-AF65-F5344CB8AC3E}">
        <p14:creationId xmlns:p14="http://schemas.microsoft.com/office/powerpoint/2010/main" xmlns="" val="921518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srcRect t="33333"/>
          <a:stretch>
            <a:fillRect/>
          </a:stretch>
        </p:blipFill>
        <p:spPr>
          <a:xfrm>
            <a:off x="0" y="0"/>
            <a:ext cx="12192000" cy="4572000"/>
          </a:xfrm>
          <a:prstGeom prst="rect">
            <a:avLst/>
          </a:prstGeom>
        </p:spPr>
      </p:pic>
      <p:sp>
        <p:nvSpPr>
          <p:cNvPr id="2" name="Title 1"/>
          <p:cNvSpPr>
            <a:spLocks noGrp="1"/>
          </p:cNvSpPr>
          <p:nvPr>
            <p:ph type="ctrTitle"/>
          </p:nvPr>
        </p:nvSpPr>
        <p:spPr>
          <a:xfrm>
            <a:off x="914400" y="2007889"/>
            <a:ext cx="10363200" cy="1470025"/>
          </a:xfrm>
        </p:spPr>
        <p:txBody>
          <a:bodyPr/>
          <a:lstStyle>
            <a:lvl1pPr algn="ctr">
              <a:defRPr sz="4400" b="1" baseline="0">
                <a:solidFill>
                  <a:schemeClr val="tx2">
                    <a:lumMod val="50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2800" baseline="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E5E0A0C-FFF2-4105-9F07-796FCC3D8DE3}" type="datetime1">
              <a:rPr lang="en-US" smtClean="0"/>
              <a:pPr/>
              <a:t>5/22/2017</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21843536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4A5D68D4-D432-4190-8060-492B59F98A87}" type="datetime1">
              <a:rPr lang="en-US" smtClean="0"/>
              <a:pPr/>
              <a:t>5/22/2017</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34296767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5AF4EF83-7D73-495D-9915-41737B990DFC}" type="datetime1">
              <a:rPr lang="en-US" smtClean="0"/>
              <a:pPr/>
              <a:t>5/22/2017</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2705332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solidFill>
                  <a:schemeClr val="tx2">
                    <a:lumMod val="50000"/>
                  </a:schemeClr>
                </a:solidFill>
                <a:effectLst/>
              </a:defRPr>
            </a:lvl1pPr>
          </a:lstStyle>
          <a:p>
            <a:r>
              <a:rPr lang="en-US"/>
              <a:t>Click to edit Master title style</a:t>
            </a:r>
            <a:endParaRPr lang="en-US" dirty="0"/>
          </a:p>
        </p:txBody>
      </p:sp>
      <p:sp>
        <p:nvSpPr>
          <p:cNvPr id="8" name="Content Placeholder 7"/>
          <p:cNvSpPr>
            <a:spLocks noGrp="1"/>
          </p:cNvSpPr>
          <p:nvPr>
            <p:ph sz="quarter" idx="13" hasCustomPrompt="1"/>
          </p:nvPr>
        </p:nvSpPr>
        <p:spPr>
          <a:xfrm>
            <a:off x="812800" y="1600200"/>
            <a:ext cx="10566400" cy="4114800"/>
          </a:xfrm>
        </p:spPr>
        <p:txBody>
          <a:bodyPr/>
          <a:lstStyle>
            <a:lvl1pPr>
              <a:buClr>
                <a:schemeClr val="tx2">
                  <a:lumMod val="50000"/>
                </a:schemeClr>
              </a:buClr>
              <a:defRPr>
                <a:solidFill>
                  <a:schemeClr val="tx2">
                    <a:lumMod val="50000"/>
                  </a:schemeClr>
                </a:solidFill>
              </a:defRPr>
            </a:lvl1pPr>
            <a:lvl2pPr>
              <a:buClr>
                <a:schemeClr val="tx2">
                  <a:lumMod val="50000"/>
                </a:schemeClr>
              </a:buClr>
              <a:defRPr>
                <a:solidFill>
                  <a:schemeClr val="tx2">
                    <a:lumMod val="50000"/>
                  </a:schemeClr>
                </a:solidFill>
              </a:defRPr>
            </a:lvl2pPr>
            <a:lvl3pPr>
              <a:buClr>
                <a:schemeClr val="tx2">
                  <a:lumMod val="50000"/>
                </a:schemeClr>
              </a:buClr>
              <a:defRPr>
                <a:solidFill>
                  <a:schemeClr val="tx2">
                    <a:lumMod val="50000"/>
                  </a:schemeClr>
                </a:solidFill>
              </a:defRPr>
            </a:lvl3pPr>
            <a:lvl4pPr>
              <a:buClr>
                <a:schemeClr val="tx2">
                  <a:lumMod val="50000"/>
                </a:schemeClr>
              </a:buClr>
              <a:defRPr>
                <a:solidFill>
                  <a:schemeClr val="tx2">
                    <a:lumMod val="50000"/>
                  </a:schemeClr>
                </a:solidFill>
              </a:defRPr>
            </a:lvl4pPr>
            <a:lvl5pPr>
              <a:buClr>
                <a:schemeClr val="tx2">
                  <a:lumMod val="50000"/>
                </a:schemeClr>
              </a:buClr>
              <a:defRPr>
                <a:solidFill>
                  <a:schemeClr val="tx2">
                    <a:lumMod val="50000"/>
                  </a:schemeClr>
                </a:solidFill>
              </a:defRPr>
            </a:lvl5pPr>
            <a:lvl6pPr>
              <a:buClr>
                <a:schemeClr val="tx2">
                  <a:lumMod val="50000"/>
                </a:schemeClr>
              </a:buClr>
              <a:defRPr>
                <a:solidFill>
                  <a:schemeClr val="tx2">
                    <a:lumMod val="50000"/>
                  </a:schemeClr>
                </a:solidFill>
              </a:defRPr>
            </a:lvl6pPr>
            <a:lvl7pPr>
              <a:buClr>
                <a:schemeClr val="tx2">
                  <a:lumMod val="50000"/>
                </a:schemeClr>
              </a:buClr>
              <a:defRPr>
                <a:solidFill>
                  <a:schemeClr val="tx2">
                    <a:lumMod val="50000"/>
                  </a:schemeClr>
                </a:solidFill>
              </a:defRPr>
            </a:lvl7pPr>
            <a:lvl8pPr>
              <a:buClr>
                <a:schemeClr val="tx2">
                  <a:lumMod val="50000"/>
                </a:schemeClr>
              </a:buClr>
              <a:defRPr>
                <a:solidFill>
                  <a:schemeClr val="tx2">
                    <a:lumMod val="50000"/>
                  </a:schemeClr>
                </a:solidFill>
              </a:defRPr>
            </a:lvl8pPr>
            <a:lvl9pPr>
              <a:buClr>
                <a:schemeClr val="tx2">
                  <a:lumMod val="50000"/>
                </a:schemeClr>
              </a:buClr>
              <a:defRPr>
                <a:solidFill>
                  <a:schemeClr val="tx2">
                    <a:lumMod val="50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3DF2905-D7E2-4171-961B-8EB802C66F9A}" type="datetime1">
              <a:rPr lang="en-US" smtClean="0"/>
              <a:pPr/>
              <a:t>5/22/2017</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276659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4000" b="1" i="0" cap="all" baseline="0"/>
            </a:lvl1pPr>
          </a:lstStyle>
          <a:p>
            <a:r>
              <a:rPr lang="en-US"/>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2800" baseline="0">
                <a:solidFill>
                  <a:schemeClr val="tx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82C1B47C-16BC-4A9F-9E6E-9D1F33DC8ABD}" type="datetime1">
              <a:rPr lang="en-US" smtClean="0"/>
              <a:pPr/>
              <a:t>5/22/2017</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1286572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solidFill>
                  <a:schemeClr val="tx2">
                    <a:lumMod val="50000"/>
                  </a:schemeClr>
                </a:solidFill>
                <a:effectLst/>
              </a:defRPr>
            </a:lvl1pPr>
          </a:lstStyle>
          <a:p>
            <a:r>
              <a:rPr lang="en-US"/>
              <a:t>Click to edit Master title style</a:t>
            </a:r>
            <a:endParaRPr lang="en-US" dirty="0"/>
          </a:p>
        </p:txBody>
      </p:sp>
      <p:sp>
        <p:nvSpPr>
          <p:cNvPr id="11" name="Content Placeholder 10"/>
          <p:cNvSpPr>
            <a:spLocks noGrp="1"/>
          </p:cNvSpPr>
          <p:nvPr>
            <p:ph sz="quarter" idx="13" hasCustomPrompt="1"/>
          </p:nvPr>
        </p:nvSpPr>
        <p:spPr>
          <a:xfrm>
            <a:off x="812800" y="1600200"/>
            <a:ext cx="4978400" cy="41148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vl6pPr>
              <a:buClr>
                <a:schemeClr val="tx2">
                  <a:lumMod val="50000"/>
                </a:schemeClr>
              </a:buClr>
              <a:buFont typeface="Arial" pitchFamily="34" charset="0"/>
              <a:buChar char="•"/>
              <a:defRPr/>
            </a:lvl6pPr>
            <a:lvl7pPr>
              <a:buClr>
                <a:schemeClr val="tx2">
                  <a:lumMod val="50000"/>
                </a:schemeClr>
              </a:buClr>
              <a:buFont typeface="Arial" pitchFamily="34" charset="0"/>
              <a:buChar char="•"/>
              <a:defRPr/>
            </a:lvl7pPr>
            <a:lvl8pPr>
              <a:buClr>
                <a:schemeClr val="tx2">
                  <a:lumMod val="50000"/>
                </a:schemeClr>
              </a:buClr>
              <a:buFont typeface="Arial" pitchFamily="34" charset="0"/>
              <a:buChar char="•"/>
              <a:defRPr/>
            </a:lvl8pPr>
            <a:lvl9pPr>
              <a:buClr>
                <a:schemeClr val="tx2">
                  <a:lumMod val="50000"/>
                </a:schemeClr>
              </a:buCl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4" hasCustomPrompt="1"/>
          </p:nvPr>
        </p:nvSpPr>
        <p:spPr>
          <a:xfrm>
            <a:off x="6400800" y="1600200"/>
            <a:ext cx="4978400" cy="41148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vl6pPr>
              <a:buClr>
                <a:schemeClr val="tx2">
                  <a:lumMod val="50000"/>
                </a:schemeClr>
              </a:buClr>
              <a:defRPr/>
            </a:lvl6pPr>
            <a:lvl7pPr>
              <a:buClr>
                <a:schemeClr val="tx2">
                  <a:lumMod val="50000"/>
                </a:schemeClr>
              </a:buClr>
              <a:defRPr/>
            </a:lvl7pPr>
            <a:lvl8pPr>
              <a:buClr>
                <a:schemeClr val="tx2">
                  <a:lumMod val="50000"/>
                </a:schemeClr>
              </a:buClr>
              <a:defRPr/>
            </a:lvl8pPr>
            <a:lvl9pPr>
              <a:buClr>
                <a:schemeClr val="tx2">
                  <a:lumMod val="50000"/>
                </a:schemeClr>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0C073DF2-DD31-447B-89F4-CEF82A94D7A7}" type="datetime1">
              <a:rPr lang="en-US" smtClean="0"/>
              <a:pPr/>
              <a:t>5/22/2017</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2577172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Autofit/>
          </a:bodyPr>
          <a:lstStyle>
            <a:lvl1pPr marL="0" indent="0">
              <a:buNone/>
              <a:defRPr sz="2400" b="0" i="0" baseline="0">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10"/>
          <p:cNvSpPr>
            <a:spLocks noGrp="1"/>
          </p:cNvSpPr>
          <p:nvPr>
            <p:ph sz="quarter" idx="13"/>
          </p:nvPr>
        </p:nvSpPr>
        <p:spPr>
          <a:xfrm>
            <a:off x="812800" y="2209800"/>
            <a:ext cx="4978400" cy="3505200"/>
          </a:xfrm>
        </p:spPr>
        <p:txBody>
          <a:bodyPr/>
          <a:lstStyle>
            <a:lvl1pPr>
              <a:buClr>
                <a:schemeClr val="tx2">
                  <a:lumMod val="50000"/>
                </a:schemeClr>
              </a:buClr>
              <a:defRPr sz="1800"/>
            </a:lvl1pPr>
            <a:lvl2pPr>
              <a:buClr>
                <a:schemeClr val="tx2">
                  <a:lumMod val="50000"/>
                </a:schemeClr>
              </a:buClr>
              <a:defRPr sz="1800"/>
            </a:lvl2pPr>
            <a:lvl3pPr>
              <a:buClr>
                <a:schemeClr val="tx2">
                  <a:lumMod val="50000"/>
                </a:schemeClr>
              </a:buClr>
              <a:defRPr sz="1800"/>
            </a:lvl3pPr>
            <a:lvl4pPr>
              <a:buClr>
                <a:schemeClr val="tx2">
                  <a:lumMod val="50000"/>
                </a:schemeClr>
              </a:buClr>
              <a:defRPr sz="1800"/>
            </a:lvl4pPr>
            <a:lvl5pPr>
              <a:buClr>
                <a:schemeClr val="tx2">
                  <a:lumMod val="50000"/>
                </a:schemeClr>
              </a:buClr>
              <a:defRPr sz="1800"/>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1600200"/>
            <a:ext cx="4978400" cy="574675"/>
          </a:xfrm>
        </p:spPr>
        <p:txBody>
          <a:bodyPr anchor="b">
            <a:noAutofit/>
          </a:bodyPr>
          <a:lstStyle>
            <a:lvl1pPr marL="0" indent="0">
              <a:buNone/>
              <a:defRPr sz="2400" b="0" i="0" baseline="0">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12"/>
          <p:cNvSpPr>
            <a:spLocks noGrp="1"/>
          </p:cNvSpPr>
          <p:nvPr>
            <p:ph sz="quarter" idx="14"/>
          </p:nvPr>
        </p:nvSpPr>
        <p:spPr>
          <a:xfrm>
            <a:off x="6400800" y="2209800"/>
            <a:ext cx="4978400" cy="3505200"/>
          </a:xfrm>
        </p:spPr>
        <p:txBody>
          <a:bodyPr/>
          <a:lstStyle>
            <a:lvl1pPr>
              <a:buClr>
                <a:schemeClr val="tx2">
                  <a:lumMod val="50000"/>
                </a:schemeClr>
              </a:buClr>
              <a:defRPr sz="1800"/>
            </a:lvl1pPr>
            <a:lvl2pPr>
              <a:buClr>
                <a:schemeClr val="tx2">
                  <a:lumMod val="50000"/>
                </a:schemeClr>
              </a:buClr>
              <a:defRPr sz="1800"/>
            </a:lvl2pPr>
            <a:lvl3pPr>
              <a:buClr>
                <a:schemeClr val="tx2">
                  <a:lumMod val="50000"/>
                </a:schemeClr>
              </a:buClr>
              <a:defRPr sz="1800"/>
            </a:lvl3pPr>
            <a:lvl4pPr>
              <a:buClr>
                <a:schemeClr val="tx2">
                  <a:lumMod val="50000"/>
                </a:schemeClr>
              </a:buClr>
              <a:defRPr sz="1800"/>
            </a:lvl4pPr>
            <a:lvl5pPr>
              <a:buClr>
                <a:schemeClr val="tx2">
                  <a:lumMod val="50000"/>
                </a:schemeClr>
              </a:buClr>
              <a:defRPr sz="1800"/>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1551BB0C-CFA8-4A1F-9AAE-D6B32E8256E7}" type="datetime1">
              <a:rPr lang="en-US" smtClean="0"/>
              <a:pPr/>
              <a:t>5/22/2017</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15597472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2752348D-B72F-4FC3-A127-851C5E7B3A9E}" type="datetime1">
              <a:rPr lang="en-US" smtClean="0"/>
              <a:pPr/>
              <a:t>5/22/2017</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38663095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D666EB1B-704A-4D5E-8D5F-456104532486}" type="datetime1">
              <a:rPr lang="en-US" smtClean="0"/>
              <a:pPr/>
              <a:t>5/22/2017</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34804394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6864" y="1447800"/>
            <a:ext cx="3962400" cy="1097280"/>
          </a:xfrm>
        </p:spPr>
        <p:txBody>
          <a:bodyPr anchor="b"/>
          <a:lstStyle>
            <a:lvl1pPr algn="l">
              <a:defRPr sz="2600" b="1" i="0" cap="none" baseline="0">
                <a:solidFill>
                  <a:schemeClr val="tx2">
                    <a:lumMod val="50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5283200" y="1447800"/>
            <a:ext cx="6197600" cy="42672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D96AFBEB-CD4D-45C5-9851-D1FF1EB5AB85}" type="datetime1">
              <a:rPr lang="en-US" smtClean="0"/>
              <a:pPr/>
              <a:t>5/22/2017</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7718000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447800"/>
            <a:ext cx="3962400" cy="1097280"/>
          </a:xfrm>
        </p:spPr>
        <p:txBody>
          <a:bodyPr anchor="b"/>
          <a:lstStyle>
            <a:lvl1pPr algn="l">
              <a:defRPr sz="2600" b="1" i="0" cap="none" baseline="0">
                <a:solidFill>
                  <a:schemeClr val="tx2">
                    <a:lumMod val="50000"/>
                  </a:schemeClr>
                </a:solidFill>
              </a:defRPr>
            </a:lvl1pPr>
          </a:lstStyle>
          <a:p>
            <a:r>
              <a:rPr lang="en-US"/>
              <a:t>Click to edit Master title style</a:t>
            </a:r>
            <a:endParaRPr lang="en-US" dirty="0"/>
          </a:p>
        </p:txBody>
      </p:sp>
      <p:sp>
        <p:nvSpPr>
          <p:cNvPr id="10" name="Picture Placeholder 9" descr="An empty placeholder to add an image. Click on the placeholder and select the image that you wish to add"/>
          <p:cNvSpPr>
            <a:spLocks noGrp="1"/>
          </p:cNvSpPr>
          <p:nvPr>
            <p:ph type="pic" sz="quarter" idx="13"/>
          </p:nvPr>
        </p:nvSpPr>
        <p:spPr>
          <a:xfrm>
            <a:off x="6301232" y="1539240"/>
            <a:ext cx="4431538" cy="3272790"/>
          </a:xfrm>
        </p:spPr>
        <p:txBody>
          <a:bodyPr/>
          <a:lstStyle>
            <a:lvl1pPr marL="0" indent="0">
              <a:buNone/>
              <a:defRPr/>
            </a:lvl1pPr>
          </a:lstStyle>
          <a:p>
            <a:r>
              <a:rPr lang="en-US"/>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B285B7EB-0ACD-4247-AA3F-1B0B49109B84}" type="datetime1">
              <a:rPr lang="en-US" smtClean="0"/>
              <a:pPr/>
              <a:t>5/22/2017</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33628313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3" cstate="email">
            <a:duotone>
              <a:schemeClr val="accent1">
                <a:shade val="45000"/>
                <a:satMod val="135000"/>
              </a:schemeClr>
              <a:prstClr val="white"/>
            </a:duotone>
            <a:extLst>
              <a:ext uri="{BEBA8EAE-BF5A-486C-A8C5-ECC9F3942E4B}">
                <a14:imgProps xmlns:a14="http://schemas.microsoft.com/office/drawing/2010/main" xmlns="">
                  <a14:imgLayer r:embed="rId14">
                    <a14:imgEffect>
                      <a14:sharpenSoften amount="-50000"/>
                    </a14:imgEffect>
                    <a14:imgEffect>
                      <a14:saturation sat="66000"/>
                    </a14:imgEffect>
                  </a14:imgLayer>
                </a14:imgProps>
              </a:ext>
              <a:ext uri="{28A0092B-C50C-407E-A947-70E740481C1C}">
                <a14:useLocalDpi xmlns:a14="http://schemas.microsoft.com/office/drawing/2010/main" xmlns=""/>
              </a:ext>
            </a:extLst>
          </a:blip>
          <a:stretch>
            <a:fillRect/>
          </a:stretch>
        </p:blipFill>
        <p:spPr>
          <a:xfrm>
            <a:off x="0" y="0"/>
            <a:ext cx="12192000" cy="6858000"/>
          </a:xfrm>
          <a:prstGeom prst="rect">
            <a:avLst/>
          </a:prstGeom>
          <a:noFill/>
          <a:ln>
            <a:noFill/>
          </a:ln>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100" cap="all" spc="60" baseline="0">
                <a:solidFill>
                  <a:schemeClr val="tx2">
                    <a:lumMod val="50000"/>
                  </a:schemeClr>
                </a:solidFill>
              </a:defRPr>
            </a:lvl1pPr>
          </a:lstStyle>
          <a:p>
            <a:r>
              <a:rPr lang="en-US" dirty="0"/>
              <a:t>Add a footer</a:t>
            </a:r>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100" strike="noStrike" spc="60" baseline="0">
                <a:solidFill>
                  <a:schemeClr val="tx2">
                    <a:lumMod val="50000"/>
                  </a:schemeClr>
                </a:solidFill>
              </a:defRPr>
            </a:lvl1pPr>
          </a:lstStyle>
          <a:p>
            <a:fld id="{8254F2F0-E062-4E41-9176-AEE9734E64AC}" type="datetime1">
              <a:rPr lang="en-US" smtClean="0"/>
              <a:pPr/>
              <a:t>5/22/2017</a:t>
            </a:fld>
            <a:endParaRPr lang="en-US"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300" baseline="0">
                <a:solidFill>
                  <a:schemeClr val="tx2">
                    <a:lumMod val="50000"/>
                  </a:schemeClr>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xmlns="" val="420169770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spcBef>
          <a:spcPct val="0"/>
        </a:spcBef>
        <a:buNone/>
        <a:defRPr sz="3600" b="1" kern="1200" cap="all" spc="50" baseline="0">
          <a:solidFill>
            <a:schemeClr val="tx2">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2000" kern="1200" spc="30" baseline="0">
          <a:solidFill>
            <a:schemeClr val="tx2">
              <a:lumMod val="50000"/>
            </a:schemeClr>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solidFill>
                  <a:schemeClr val="bg1"/>
                </a:solidFill>
              </a:rPr>
              <a:t>Ground truth system</a:t>
            </a:r>
          </a:p>
        </p:txBody>
      </p:sp>
      <p:sp>
        <p:nvSpPr>
          <p:cNvPr id="3" name="Subtitle 2"/>
          <p:cNvSpPr>
            <a:spLocks noGrp="1"/>
          </p:cNvSpPr>
          <p:nvPr>
            <p:ph type="subTitle" idx="1"/>
          </p:nvPr>
        </p:nvSpPr>
        <p:spPr>
          <a:xfrm>
            <a:off x="1625599" y="3886200"/>
            <a:ext cx="9020029" cy="1752600"/>
          </a:xfrm>
        </p:spPr>
        <p:txBody>
          <a:bodyPr/>
          <a:lstStyle/>
          <a:p>
            <a:r>
              <a:rPr lang="en-US" dirty="0">
                <a:solidFill>
                  <a:schemeClr val="bg1"/>
                </a:solidFill>
              </a:rPr>
              <a:t>PA3 : HEMORRHAGE IN BRAIN CT SLIDES</a:t>
            </a:r>
          </a:p>
        </p:txBody>
      </p:sp>
    </p:spTree>
    <p:extLst>
      <p:ext uri="{BB962C8B-B14F-4D97-AF65-F5344CB8AC3E}">
        <p14:creationId xmlns:p14="http://schemas.microsoft.com/office/powerpoint/2010/main" xmlns="" val="38664481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657350" y="323850"/>
            <a:ext cx="8877300" cy="6210300"/>
          </a:xfrm>
          <a:prstGeom prst="rect">
            <a:avLst/>
          </a:prstGeom>
          <a:noFill/>
          <a:ln w="9525">
            <a:noFill/>
            <a:miter lim="800000"/>
            <a:headEnd/>
            <a:tailEnd/>
          </a:ln>
        </p:spPr>
      </p:pic>
    </p:spTree>
    <p:extLst>
      <p:ext uri="{BB962C8B-B14F-4D97-AF65-F5344CB8AC3E}">
        <p14:creationId xmlns:p14="http://schemas.microsoft.com/office/powerpoint/2010/main" xmlns="" val="3333008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998120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744893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p:cNvSpPr txBox="1">
            <a:spLocks/>
          </p:cNvSpPr>
          <p:nvPr/>
        </p:nvSpPr>
        <p:spPr>
          <a:xfrm>
            <a:off x="1555707" y="381000"/>
            <a:ext cx="9372599" cy="1371600"/>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600" b="1" kern="1200" cap="all" spc="50" baseline="0">
                <a:solidFill>
                  <a:schemeClr val="tx2">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bg1"/>
                </a:solidFill>
              </a:rPr>
              <a:t>How hemorrhage in the brain is important ?</a:t>
            </a:r>
          </a:p>
        </p:txBody>
      </p:sp>
      <p:sp>
        <p:nvSpPr>
          <p:cNvPr id="9" name="Content Placeholder 13"/>
          <p:cNvSpPr>
            <a:spLocks noGrp="1"/>
          </p:cNvSpPr>
          <p:nvPr>
            <p:ph idx="4294967295"/>
          </p:nvPr>
        </p:nvSpPr>
        <p:spPr>
          <a:xfrm>
            <a:off x="1459684" y="1970714"/>
            <a:ext cx="9349517" cy="41148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indent="0">
              <a:lnSpc>
                <a:spcPct val="150000"/>
              </a:lnSpc>
              <a:buNone/>
            </a:pPr>
            <a:r>
              <a:rPr lang="en-US" b="1" dirty="0">
                <a:solidFill>
                  <a:schemeClr val="bg1"/>
                </a:solidFill>
              </a:rPr>
              <a:t>	A brain hemorrhage is a type of stroke. It's caused by              an artery in the brain bursting and causing localized bleeding in the surrounding tissues. This bleeding kills brain cells.</a:t>
            </a: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48059" y="4332215"/>
            <a:ext cx="3656013" cy="205650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96259" y="4192554"/>
            <a:ext cx="2971800" cy="2335827"/>
          </a:xfrm>
          <a:prstGeom prst="rect">
            <a:avLst/>
          </a:prstGeom>
        </p:spPr>
      </p:pic>
    </p:spTree>
    <p:extLst>
      <p:ext uri="{BB962C8B-B14F-4D97-AF65-F5344CB8AC3E}">
        <p14:creationId xmlns:p14="http://schemas.microsoft.com/office/powerpoint/2010/main" xmlns="" val="833507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133600"/>
            <a:ext cx="9144001" cy="2286000"/>
          </a:xfrm>
        </p:spPr>
        <p:txBody>
          <a:bodyPr anchor="ctr">
            <a:noAutofit/>
          </a:bodyPr>
          <a:lstStyle/>
          <a:p>
            <a:pPr algn="ctr"/>
            <a:r>
              <a:rPr lang="en-US" sz="6000" dirty="0">
                <a:solidFill>
                  <a:schemeClr val="bg1"/>
                </a:solidFill>
              </a:rPr>
              <a:t>Why we build the ground truth system ?</a:t>
            </a:r>
          </a:p>
        </p:txBody>
      </p:sp>
    </p:spTree>
    <p:extLst>
      <p:ext uri="{BB962C8B-B14F-4D97-AF65-F5344CB8AC3E}">
        <p14:creationId xmlns:p14="http://schemas.microsoft.com/office/powerpoint/2010/main" xmlns="" val="6974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p:cNvSpPr txBox="1">
            <a:spLocks/>
          </p:cNvSpPr>
          <p:nvPr/>
        </p:nvSpPr>
        <p:spPr>
          <a:xfrm>
            <a:off x="1665202" y="228600"/>
            <a:ext cx="9144001"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b="1" dirty="0">
                <a:solidFill>
                  <a:schemeClr val="bg1"/>
                </a:solidFill>
              </a:rPr>
              <a:t>1. Medical diagnosis</a:t>
            </a:r>
          </a:p>
        </p:txBody>
      </p:sp>
      <p:sp>
        <p:nvSpPr>
          <p:cNvPr id="6" name="Content Placeholder 13"/>
          <p:cNvSpPr>
            <a:spLocks noGrp="1"/>
          </p:cNvSpPr>
          <p:nvPr>
            <p:ph idx="4294967295"/>
          </p:nvPr>
        </p:nvSpPr>
        <p:spPr>
          <a:xfrm>
            <a:off x="1674812" y="1447800"/>
            <a:ext cx="9134391" cy="41148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indent="0">
              <a:lnSpc>
                <a:spcPct val="150000"/>
              </a:lnSpc>
              <a:buNone/>
            </a:pPr>
            <a:r>
              <a:rPr lang="en-US" b="1" dirty="0">
                <a:solidFill>
                  <a:schemeClr val="bg1"/>
                </a:solidFill>
              </a:rPr>
              <a:t>In the present, when doctors want to diagnose some patients that had bleeding in the brain, Everyone</a:t>
            </a:r>
            <a:r>
              <a:rPr lang="th-TH" b="1" dirty="0">
                <a:solidFill>
                  <a:schemeClr val="bg1"/>
                </a:solidFill>
              </a:rPr>
              <a:t> </a:t>
            </a:r>
            <a:r>
              <a:rPr lang="en-US" b="1" dirty="0">
                <a:solidFill>
                  <a:schemeClr val="bg1"/>
                </a:solidFill>
              </a:rPr>
              <a:t>must attend the conference room to analyze Brain CT slides of the patient.</a:t>
            </a: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84497" y="3668785"/>
            <a:ext cx="4495800" cy="2809875"/>
          </a:xfrm>
          <a:prstGeom prst="rect">
            <a:avLst/>
          </a:prstGeom>
        </p:spPr>
      </p:pic>
    </p:spTree>
    <p:extLst>
      <p:ext uri="{BB962C8B-B14F-4D97-AF65-F5344CB8AC3E}">
        <p14:creationId xmlns:p14="http://schemas.microsoft.com/office/powerpoint/2010/main" xmlns="" val="24604407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p:cNvSpPr txBox="1">
            <a:spLocks/>
          </p:cNvSpPr>
          <p:nvPr/>
        </p:nvSpPr>
        <p:spPr>
          <a:xfrm>
            <a:off x="1684585" y="169877"/>
            <a:ext cx="9144001"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b="1" dirty="0">
                <a:solidFill>
                  <a:schemeClr val="bg1"/>
                </a:solidFill>
              </a:rPr>
              <a:t>2. Patient’s Time</a:t>
            </a:r>
          </a:p>
        </p:txBody>
      </p:sp>
      <p:sp>
        <p:nvSpPr>
          <p:cNvPr id="6" name="Content Placeholder 13"/>
          <p:cNvSpPr>
            <a:spLocks noGrp="1"/>
          </p:cNvSpPr>
          <p:nvPr>
            <p:ph idx="4294967295"/>
          </p:nvPr>
        </p:nvSpPr>
        <p:spPr>
          <a:xfrm>
            <a:off x="1694195" y="1600200"/>
            <a:ext cx="9134391" cy="41148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indent="0">
              <a:lnSpc>
                <a:spcPct val="150000"/>
              </a:lnSpc>
              <a:buNone/>
            </a:pPr>
            <a:r>
              <a:rPr lang="en-US" b="1" dirty="0">
                <a:solidFill>
                  <a:schemeClr val="bg1"/>
                </a:solidFill>
              </a:rPr>
              <a:t>We</a:t>
            </a:r>
            <a:r>
              <a:rPr lang="th-TH" b="1" dirty="0">
                <a:solidFill>
                  <a:schemeClr val="bg1"/>
                </a:solidFill>
              </a:rPr>
              <a:t> </a:t>
            </a:r>
            <a:r>
              <a:rPr lang="en-US" b="1" dirty="0">
                <a:solidFill>
                  <a:schemeClr val="bg1"/>
                </a:solidFill>
              </a:rPr>
              <a:t>aware of every patients , so doctor must work against time to help patients as fast as possible.</a:t>
            </a: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84849" y="3505200"/>
            <a:ext cx="4353084" cy="2462213"/>
          </a:xfrm>
          <a:prstGeom prst="rect">
            <a:avLst/>
          </a:prstGeom>
        </p:spPr>
      </p:pic>
    </p:spTree>
    <p:extLst>
      <p:ext uri="{BB962C8B-B14F-4D97-AF65-F5344CB8AC3E}">
        <p14:creationId xmlns:p14="http://schemas.microsoft.com/office/powerpoint/2010/main" xmlns="" val="107282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1665202" y="228600"/>
            <a:ext cx="9144001"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b="1" dirty="0">
                <a:solidFill>
                  <a:schemeClr val="bg1"/>
                </a:solidFill>
              </a:rPr>
              <a:t>Key point of this problems !</a:t>
            </a:r>
          </a:p>
        </p:txBody>
      </p:sp>
      <p:sp>
        <p:nvSpPr>
          <p:cNvPr id="3" name="Content Placeholder 13"/>
          <p:cNvSpPr>
            <a:spLocks noGrp="1"/>
          </p:cNvSpPr>
          <p:nvPr>
            <p:ph idx="4294967295"/>
          </p:nvPr>
        </p:nvSpPr>
        <p:spPr>
          <a:xfrm>
            <a:off x="1665202" y="1676400"/>
            <a:ext cx="9134391" cy="41148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indent="0">
              <a:lnSpc>
                <a:spcPct val="150000"/>
              </a:lnSpc>
              <a:buNone/>
            </a:pPr>
            <a:r>
              <a:rPr lang="en-US" b="1" dirty="0">
                <a:solidFill>
                  <a:schemeClr val="bg1"/>
                </a:solidFill>
              </a:rPr>
              <a:t>1. Medical diagnosis</a:t>
            </a:r>
          </a:p>
          <a:p>
            <a:pPr marL="0" indent="0">
              <a:lnSpc>
                <a:spcPct val="150000"/>
              </a:lnSpc>
              <a:buNone/>
            </a:pPr>
            <a:r>
              <a:rPr lang="en-US" b="1" dirty="0">
                <a:solidFill>
                  <a:schemeClr val="bg1"/>
                </a:solidFill>
              </a:rPr>
              <a:t>	- Each doctors cannot attend to conference every time.</a:t>
            </a:r>
          </a:p>
          <a:p>
            <a:pPr marL="0" indent="0">
              <a:lnSpc>
                <a:spcPct val="150000"/>
              </a:lnSpc>
              <a:buNone/>
            </a:pPr>
            <a:r>
              <a:rPr lang="en-US" b="1" dirty="0">
                <a:solidFill>
                  <a:schemeClr val="bg1"/>
                </a:solidFill>
              </a:rPr>
              <a:t>	- Analyze in efficient.</a:t>
            </a:r>
          </a:p>
          <a:p>
            <a:pPr marL="0" indent="0">
              <a:lnSpc>
                <a:spcPct val="150000"/>
              </a:lnSpc>
              <a:buNone/>
            </a:pPr>
            <a:r>
              <a:rPr lang="en-US" b="1" dirty="0">
                <a:solidFill>
                  <a:schemeClr val="bg1"/>
                </a:solidFill>
              </a:rPr>
              <a:t>2. Patient’s time</a:t>
            </a:r>
          </a:p>
          <a:p>
            <a:pPr marL="0" indent="0">
              <a:lnSpc>
                <a:spcPct val="150000"/>
              </a:lnSpc>
              <a:buNone/>
            </a:pPr>
            <a:r>
              <a:rPr lang="en-US" b="1" dirty="0">
                <a:solidFill>
                  <a:schemeClr val="bg1"/>
                </a:solidFill>
              </a:rPr>
              <a:t>	- As fast as possible.</a:t>
            </a:r>
          </a:p>
        </p:txBody>
      </p:sp>
    </p:spTree>
    <p:extLst>
      <p:ext uri="{BB962C8B-B14F-4D97-AF65-F5344CB8AC3E}">
        <p14:creationId xmlns:p14="http://schemas.microsoft.com/office/powerpoint/2010/main" xmlns="" val="37390507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1446212" y="1905000"/>
            <a:ext cx="9144001" cy="2971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sz="7200" b="1" dirty="0">
                <a:solidFill>
                  <a:schemeClr val="bg1"/>
                </a:solidFill>
                <a:latin typeface="Arial Rounded MT Bold" panose="020F0704030504030204" pitchFamily="34" charset="0"/>
              </a:rPr>
              <a:t>Ground Truth System</a:t>
            </a:r>
          </a:p>
        </p:txBody>
      </p:sp>
    </p:spTree>
    <p:extLst>
      <p:ext uri="{BB962C8B-B14F-4D97-AF65-F5344CB8AC3E}">
        <p14:creationId xmlns:p14="http://schemas.microsoft.com/office/powerpoint/2010/main" xmlns="" val="6266478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0569" y="1676400"/>
            <a:ext cx="9716856" cy="444494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2"/>
          <p:cNvSpPr txBox="1">
            <a:spLocks/>
          </p:cNvSpPr>
          <p:nvPr/>
        </p:nvSpPr>
        <p:spPr>
          <a:xfrm>
            <a:off x="1620517" y="304800"/>
            <a:ext cx="9144001"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b="1" u="sng" dirty="0">
                <a:solidFill>
                  <a:schemeClr val="bg1"/>
                </a:solidFill>
                <a:latin typeface="Arial Rounded MT Bold" panose="020F0704030504030204" pitchFamily="34" charset="0"/>
              </a:rPr>
              <a:t>Purpose of ground truth system</a:t>
            </a:r>
            <a:r>
              <a:rPr lang="en-US" b="1" dirty="0">
                <a:solidFill>
                  <a:schemeClr val="bg1"/>
                </a:solidFill>
                <a:latin typeface="Arial Rounded MT Bold" panose="020F0704030504030204" pitchFamily="34" charset="0"/>
              </a:rPr>
              <a:t> ?</a:t>
            </a:r>
          </a:p>
        </p:txBody>
      </p:sp>
      <p:sp>
        <p:nvSpPr>
          <p:cNvPr id="3" name="Content Placeholder 13"/>
          <p:cNvSpPr>
            <a:spLocks noGrp="1"/>
          </p:cNvSpPr>
          <p:nvPr>
            <p:ph idx="4294967295"/>
          </p:nvPr>
        </p:nvSpPr>
        <p:spPr>
          <a:xfrm>
            <a:off x="1579390" y="1903558"/>
            <a:ext cx="9306010" cy="1143000"/>
          </a:xfrm>
          <a:prstGeom prst="rect">
            <a:avLst/>
          </a:prstGeom>
        </p:spPr>
        <p:txBody>
          <a:bodyPr>
            <a:normAutofit fontScale="92500" lnSpcReduction="20000"/>
          </a:bodyPr>
          <a:lstStyle/>
          <a:p>
            <a:pPr marL="0" indent="0">
              <a:lnSpc>
                <a:spcPct val="150000"/>
              </a:lnSpc>
              <a:buNone/>
            </a:pPr>
            <a:r>
              <a:rPr lang="en-US" sz="2600" b="1" dirty="0">
                <a:solidFill>
                  <a:schemeClr val="bg1"/>
                </a:solidFill>
                <a:latin typeface="Arial Rounded MT Bold" panose="020F0704030504030204" pitchFamily="34" charset="0"/>
              </a:rPr>
              <a:t>- To solve problems including Medical diagnosis and Patient’s time.</a:t>
            </a:r>
          </a:p>
          <a:p>
            <a:pPr marL="0" indent="0">
              <a:lnSpc>
                <a:spcPct val="150000"/>
              </a:lnSpc>
              <a:buNone/>
            </a:pPr>
            <a:endParaRPr lang="en-US" dirty="0">
              <a:latin typeface="Arial Rounded MT Bold" panose="020F0704030504030204" pitchFamily="34" charset="0"/>
            </a:endParaRPr>
          </a:p>
        </p:txBody>
      </p:sp>
      <p:sp>
        <p:nvSpPr>
          <p:cNvPr id="4" name="Content Placeholder 13"/>
          <p:cNvSpPr txBox="1">
            <a:spLocks/>
          </p:cNvSpPr>
          <p:nvPr/>
        </p:nvSpPr>
        <p:spPr>
          <a:xfrm>
            <a:off x="1577612" y="3033242"/>
            <a:ext cx="9229813" cy="1143000"/>
          </a:xfrm>
          <a:prstGeom prst="rect">
            <a:avLst/>
          </a:prstGeom>
        </p:spPr>
        <p:txBody>
          <a:bodyPr vert="horz" lIns="91440" tIns="45720" rIns="91440" bIns="45720" rtlCol="0">
            <a:normAutofit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150000"/>
              </a:lnSpc>
              <a:buNone/>
            </a:pPr>
            <a:r>
              <a:rPr lang="en-US" b="1" dirty="0">
                <a:solidFill>
                  <a:schemeClr val="bg1"/>
                </a:solidFill>
                <a:latin typeface="Arial Rounded MT Bold" panose="020F0704030504030204" pitchFamily="34" charset="0"/>
              </a:rPr>
              <a:t>- To Help doctor and patients to save time to analyst hemorrhage in the brain. </a:t>
            </a:r>
          </a:p>
          <a:p>
            <a:pPr marL="0" indent="0">
              <a:lnSpc>
                <a:spcPct val="150000"/>
              </a:lnSpc>
              <a:buFont typeface="Arial" pitchFamily="34" charset="0"/>
              <a:buNone/>
            </a:pPr>
            <a:endParaRPr lang="en-US" dirty="0">
              <a:latin typeface="Arial Rounded MT Bold" panose="020F0704030504030204" pitchFamily="34" charset="0"/>
            </a:endParaRPr>
          </a:p>
        </p:txBody>
      </p:sp>
      <p:sp>
        <p:nvSpPr>
          <p:cNvPr id="5" name="Content Placeholder 13"/>
          <p:cNvSpPr txBox="1">
            <a:spLocks/>
          </p:cNvSpPr>
          <p:nvPr/>
        </p:nvSpPr>
        <p:spPr>
          <a:xfrm>
            <a:off x="1577612" y="4162926"/>
            <a:ext cx="9230702" cy="11430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150000"/>
              </a:lnSpc>
              <a:buNone/>
            </a:pPr>
            <a:r>
              <a:rPr lang="en-US" b="1" dirty="0">
                <a:solidFill>
                  <a:schemeClr val="bg1"/>
                </a:solidFill>
                <a:latin typeface="Arial Rounded MT Bold" panose="020F0704030504030204" pitchFamily="34" charset="0"/>
              </a:rPr>
              <a:t>- Use easy way to interact between doctors and patients.</a:t>
            </a:r>
          </a:p>
          <a:p>
            <a:pPr marL="0" indent="0">
              <a:lnSpc>
                <a:spcPct val="150000"/>
              </a:lnSpc>
              <a:buFont typeface="Arial" pitchFamily="34" charset="0"/>
              <a:buNone/>
            </a:pPr>
            <a:endParaRPr lang="en-US" dirty="0">
              <a:latin typeface="Arial Rounded MT Bold" panose="020F0704030504030204" pitchFamily="34" charset="0"/>
            </a:endParaRPr>
          </a:p>
        </p:txBody>
      </p:sp>
      <p:sp>
        <p:nvSpPr>
          <p:cNvPr id="6" name="Content Placeholder 13"/>
          <p:cNvSpPr txBox="1">
            <a:spLocks/>
          </p:cNvSpPr>
          <p:nvPr/>
        </p:nvSpPr>
        <p:spPr>
          <a:xfrm>
            <a:off x="1577612" y="4978340"/>
            <a:ext cx="9306899" cy="11430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150000"/>
              </a:lnSpc>
              <a:buNone/>
            </a:pPr>
            <a:r>
              <a:rPr lang="en-US" b="1" dirty="0">
                <a:solidFill>
                  <a:schemeClr val="bg1"/>
                </a:solidFill>
                <a:latin typeface="Arial Rounded MT Bold" panose="020F0704030504030204" pitchFamily="34" charset="0"/>
              </a:rPr>
              <a:t>- To reduce cost of medical equipment.</a:t>
            </a:r>
          </a:p>
          <a:p>
            <a:pPr marL="0" indent="0">
              <a:lnSpc>
                <a:spcPct val="150000"/>
              </a:lnSpc>
              <a:buFont typeface="Arial" pitchFamily="34" charse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xmlns="" val="7933152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1665202" y="381000"/>
            <a:ext cx="9144001"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b="1" u="sng" dirty="0">
                <a:solidFill>
                  <a:schemeClr val="bg1"/>
                </a:solidFill>
                <a:latin typeface="Arial Rounded MT Bold" panose="020F0704030504030204" pitchFamily="34" charset="0"/>
              </a:rPr>
              <a:t>What is ground truth system </a:t>
            </a:r>
            <a:r>
              <a:rPr lang="en-US" b="1" dirty="0">
                <a:solidFill>
                  <a:schemeClr val="bg1"/>
                </a:solidFill>
                <a:latin typeface="Arial Rounded MT Bold" panose="020F0704030504030204" pitchFamily="34" charset="0"/>
              </a:rPr>
              <a:t>?</a:t>
            </a:r>
          </a:p>
        </p:txBody>
      </p:sp>
      <p:sp>
        <p:nvSpPr>
          <p:cNvPr id="3" name="Content Placeholder 13"/>
          <p:cNvSpPr>
            <a:spLocks noGrp="1"/>
          </p:cNvSpPr>
          <p:nvPr>
            <p:ph idx="4294967295"/>
          </p:nvPr>
        </p:nvSpPr>
        <p:spPr>
          <a:xfrm>
            <a:off x="1665202" y="1905000"/>
            <a:ext cx="9134391" cy="377434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indent="0">
              <a:lnSpc>
                <a:spcPct val="150000"/>
              </a:lnSpc>
              <a:buNone/>
            </a:pPr>
            <a:r>
              <a:rPr lang="en-US" b="1" dirty="0">
                <a:solidFill>
                  <a:schemeClr val="bg1"/>
                </a:solidFill>
                <a:latin typeface="Arial Rounded MT Bold" panose="020F0704030504030204" pitchFamily="34" charset="0"/>
              </a:rPr>
              <a:t>Ground Truth System is the system that provide to doctors who are specialize in Brain Analysis. This system they can draw the boundary ,compare their boundary with other doctors and see the</a:t>
            </a:r>
            <a:r>
              <a:rPr lang="th-TH" b="1" dirty="0">
                <a:solidFill>
                  <a:schemeClr val="bg1"/>
                </a:solidFill>
                <a:latin typeface="Arial Rounded MT Bold" panose="020F0704030504030204" pitchFamily="34" charset="0"/>
              </a:rPr>
              <a:t> </a:t>
            </a:r>
            <a:r>
              <a:rPr lang="en-US" b="1" dirty="0">
                <a:solidFill>
                  <a:schemeClr val="bg1"/>
                </a:solidFill>
                <a:latin typeface="Arial Rounded MT Bold" panose="020F0704030504030204" pitchFamily="34" charset="0"/>
              </a:rPr>
              <a:t>section of boundary that they thinks alike.</a:t>
            </a:r>
          </a:p>
        </p:txBody>
      </p:sp>
    </p:spTree>
    <p:extLst>
      <p:ext uri="{BB962C8B-B14F-4D97-AF65-F5344CB8AC3E}">
        <p14:creationId xmlns:p14="http://schemas.microsoft.com/office/powerpoint/2010/main" xmlns="" val="17955253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cean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xmlns="" name="Ocean design template.potx" id="{466E1E68-C1A8-4BB0-BC55-494FA3A4D8AF}" vid="{0F04AA04-35D5-4457-B275-01E58ADDD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DC6412-8CE7-4C8A-96E9-2669F16D17E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BED6C63E-22D9-40FD-AF90-6F5632A4309F}">
  <ds:schemaRefs>
    <ds:schemaRef ds:uri="http://schemas.microsoft.com/sharepoint/v3/contenttype/forms"/>
  </ds:schemaRefs>
</ds:datastoreItem>
</file>

<file path=customXml/itemProps3.xml><?xml version="1.0" encoding="utf-8"?>
<ds:datastoreItem xmlns:ds="http://schemas.openxmlformats.org/officeDocument/2006/customXml" ds:itemID="{CF195433-C13C-4992-BB9A-17B0DB253F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Ocean design template</Template>
  <TotalTime>58</TotalTime>
  <Words>201</Words>
  <Application>Microsoft Office PowerPoint</Application>
  <PresentationFormat>กำหนดเอง</PresentationFormat>
  <Paragraphs>24</Paragraphs>
  <Slides>12</Slides>
  <Notes>1</Notes>
  <HiddenSlides>0</HiddenSlides>
  <MMClips>0</MMClips>
  <ScaleCrop>false</ScaleCrop>
  <HeadingPairs>
    <vt:vector size="4" baseType="variant">
      <vt:variant>
        <vt:lpstr>ชุดรูปแบบ</vt:lpstr>
      </vt:variant>
      <vt:variant>
        <vt:i4>1</vt:i4>
      </vt:variant>
      <vt:variant>
        <vt:lpstr>ชื่อเรื่องภาพนิ่ง</vt:lpstr>
      </vt:variant>
      <vt:variant>
        <vt:i4>12</vt:i4>
      </vt:variant>
    </vt:vector>
  </HeadingPairs>
  <TitlesOfParts>
    <vt:vector size="13" baseType="lpstr">
      <vt:lpstr>Ocean design template</vt:lpstr>
      <vt:lpstr>Ground truth system</vt:lpstr>
      <vt:lpstr>ภาพนิ่ง 2</vt:lpstr>
      <vt:lpstr>Why we build the ground truth system ?</vt:lpstr>
      <vt:lpstr>ภาพนิ่ง 4</vt:lpstr>
      <vt:lpstr>ภาพนิ่ง 5</vt:lpstr>
      <vt:lpstr>ภาพนิ่ง 6</vt:lpstr>
      <vt:lpstr>ภาพนิ่ง 7</vt:lpstr>
      <vt:lpstr>ภาพนิ่ง 8</vt:lpstr>
      <vt:lpstr>ภาพนิ่ง 9</vt:lpstr>
      <vt:lpstr>ภาพนิ่ง 10</vt:lpstr>
      <vt:lpstr>ภาพนิ่ง 11</vt:lpstr>
      <vt:lpstr>ภาพนิ่ง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 truth system</dc:title>
  <dc:creator>Narut Suksridaowduan</dc:creator>
  <cp:lastModifiedBy>X'Moss Chaiprasert</cp:lastModifiedBy>
  <cp:revision>3</cp:revision>
  <dcterms:created xsi:type="dcterms:W3CDTF">2017-05-21T18:13:49Z</dcterms:created>
  <dcterms:modified xsi:type="dcterms:W3CDTF">2017-05-21T19:19:02Z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