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EEEA-5739-B642-B26B-B10D2C5CE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DE4F5-D1B9-434A-ACA8-C92F46720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851A-E6FB-804D-800B-DB1B017C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3787-68A5-D642-BC84-84D58507314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C49E-3B8D-DE48-BC3A-7DE52456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079BB-F256-3643-8114-85FB8EF1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8519-4A1A-1C48-AFC2-DE1B5CFF9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E802-BCBA-7342-B610-C31544F0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F88E5-A21C-3F4C-9530-122119F3F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0393E-BAEE-F945-A17D-B52A5A38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3787-68A5-D642-BC84-84D58507314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A2EB-009D-4B48-8EC3-F95973B5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C0FEB-A1DC-F344-B771-DE403794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8519-4A1A-1C48-AFC2-DE1B5CFF9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189BF-AD75-1F49-AC46-72EBA5B01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01525-6E3B-8047-B281-BA524E1FE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E199F-606A-DE4F-86EF-62D3E3A0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3787-68A5-D642-BC84-84D58507314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FE080-BBFD-5243-9AD3-D8CC4848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DF06-10B9-EB4C-B924-8575CB14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8519-4A1A-1C48-AFC2-DE1B5CFF9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A941-BAD5-ED47-955F-B3D44CF4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3F9F-15A2-AA4E-8E17-7951310F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5E8A-01F6-2046-8C53-5EB9BCFC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3787-68A5-D642-BC84-84D58507314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58BDF-5B64-B449-9923-B14E09C7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85D5-CEA0-E049-8097-658A6C60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8519-4A1A-1C48-AFC2-DE1B5CFF9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6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6253-1622-464E-A54D-862EAF19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5D53F-60B1-ED4D-963B-0701FBA2D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EFE43-1F2F-2441-8FEA-85D64F6C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3787-68A5-D642-BC84-84D58507314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6C0C-E1E9-0141-8338-D7E518A9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6CAF4-DA4E-3444-B06A-CA8BC9F5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8519-4A1A-1C48-AFC2-DE1B5CFF9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4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F550-F3EA-B74F-A83B-C6541DED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538A5-D336-304E-939F-0C1212129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BE5E2-AAAE-1C46-BB9F-D85406D3A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7CCCD-59C6-6C47-A754-9A313A78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3787-68A5-D642-BC84-84D58507314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D605F-C96F-8E41-B34D-086794EB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B4F95-DBEE-D64F-8EDC-4019DE86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8519-4A1A-1C48-AFC2-DE1B5CFF9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6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77CF-A5E8-594A-A024-4A5DE7DA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7D6F7-8E59-0F4E-B22A-65008D8BC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4DF2C-7C91-2240-80EE-341A57011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AC9C2-8794-F94B-B7E6-D0957BBA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54B8B-005E-F54B-896A-8A0E44EAD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EFA41-8B11-FB44-8FDB-3A4D51E8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3787-68A5-D642-BC84-84D58507314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A9B90-C78A-FB48-B172-40162AB4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DC5DE-F6C2-9042-BCB9-ADC0E969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8519-4A1A-1C48-AFC2-DE1B5CFF9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57A7-7997-B54E-A0BF-7D2A364A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4B546-DDC0-D34E-8339-BDCCF33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3787-68A5-D642-BC84-84D58507314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DA2A3-C805-E445-B508-77979684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FCEEB-64E6-D747-AB01-C20CB5BF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8519-4A1A-1C48-AFC2-DE1B5CFF9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4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C71ED-174F-CB45-91D7-A4BD8E77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3787-68A5-D642-BC84-84D58507314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EC64B-FB58-C149-89C7-BA553557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92B57-E566-3949-825A-76059C2B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8519-4A1A-1C48-AFC2-DE1B5CFF9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3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A9EE-8227-6945-8C40-DCAE01C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C65C5-F722-334E-8DE6-BF0C7796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01155-3C54-3D42-AF64-590E0643C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BF782-206B-7347-88D4-3D202728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3787-68A5-D642-BC84-84D58507314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87E75-30B5-DB40-AFC2-E6D904B1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C5084-8223-6745-A7D8-7F734FC1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8519-4A1A-1C48-AFC2-DE1B5CFF9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8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F7B5-36ED-0346-B253-82D29794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C5BE3-F8DC-7943-9395-643100D64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76196-C134-1D49-8FEF-BA13A2445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4B756-4E99-C640-BC71-AD3C9AAD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3787-68A5-D642-BC84-84D58507314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7134-7CD1-204F-B874-1DCA8752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5F39A-DA5C-464B-BA68-E70C301B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8519-4A1A-1C48-AFC2-DE1B5CFF9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0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C7B9A-C3E3-B045-922B-D7F17155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35398-D96B-8240-9A70-7518EDF7A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5AF4D-DE63-2E45-B251-D656591C1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93787-68A5-D642-BC84-84D58507314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1B476-5887-AA41-B872-CA8643C84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10101-F36B-9947-9170-1D0001C7A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48519-4A1A-1C48-AFC2-DE1B5CFF9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3E8663-6FC5-3847-82BC-46022EB7C33F}"/>
              </a:ext>
            </a:extLst>
          </p:cNvPr>
          <p:cNvCxnSpPr/>
          <p:nvPr/>
        </p:nvCxnSpPr>
        <p:spPr>
          <a:xfrm>
            <a:off x="0" y="0"/>
            <a:ext cx="12192000" cy="685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136428-2EF8-D242-A887-61F009BD907E}"/>
              </a:ext>
            </a:extLst>
          </p:cNvPr>
          <p:cNvCxnSpPr>
            <a:cxnSpLocks/>
          </p:cNvCxnSpPr>
          <p:nvPr/>
        </p:nvCxnSpPr>
        <p:spPr>
          <a:xfrm flipV="1">
            <a:off x="0" y="1"/>
            <a:ext cx="12192000" cy="68579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3D7C6A-3389-2944-8F23-76395138D8C9}"/>
              </a:ext>
            </a:extLst>
          </p:cNvPr>
          <p:cNvSpPr txBox="1"/>
          <p:nvPr/>
        </p:nvSpPr>
        <p:spPr>
          <a:xfrm>
            <a:off x="4591646" y="3244334"/>
            <a:ext cx="62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lack" panose="02000503020000020003" pitchFamily="2" charset="0"/>
              </a:rPr>
              <a:t>Say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22F51-733F-F44E-B287-2A1A928AA4C4}"/>
              </a:ext>
            </a:extLst>
          </p:cNvPr>
          <p:cNvSpPr txBox="1"/>
          <p:nvPr/>
        </p:nvSpPr>
        <p:spPr>
          <a:xfrm>
            <a:off x="5788223" y="3932516"/>
            <a:ext cx="61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lack" panose="02000503020000020003" pitchFamily="2" charset="0"/>
              </a:rPr>
              <a:t>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5EC8C-E24D-5746-B36B-B907DAEFDC6D}"/>
              </a:ext>
            </a:extLst>
          </p:cNvPr>
          <p:cNvSpPr txBox="1"/>
          <p:nvPr/>
        </p:nvSpPr>
        <p:spPr>
          <a:xfrm>
            <a:off x="5687615" y="2556153"/>
            <a:ext cx="81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lack" panose="02000503020000020003" pitchFamily="2" charset="0"/>
              </a:rPr>
              <a:t>Think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6E4BF8-B712-EA44-92C0-07883D8FDD07}"/>
              </a:ext>
            </a:extLst>
          </p:cNvPr>
          <p:cNvSpPr txBox="1"/>
          <p:nvPr/>
        </p:nvSpPr>
        <p:spPr>
          <a:xfrm>
            <a:off x="6974088" y="3259693"/>
            <a:ext cx="75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lack" panose="02000503020000020003" pitchFamily="2" charset="0"/>
              </a:rPr>
              <a:t>Feel</a:t>
            </a:r>
          </a:p>
        </p:txBody>
      </p:sp>
    </p:spTree>
    <p:extLst>
      <p:ext uri="{BB962C8B-B14F-4D97-AF65-F5344CB8AC3E}">
        <p14:creationId xmlns:p14="http://schemas.microsoft.com/office/powerpoint/2010/main" val="136468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KUMAR BALAVIGNESH</dc:creator>
  <cp:lastModifiedBy>SURESH KUMAR BALAVIGNESH</cp:lastModifiedBy>
  <cp:revision>2</cp:revision>
  <dcterms:created xsi:type="dcterms:W3CDTF">2018-11-05T05:52:01Z</dcterms:created>
  <dcterms:modified xsi:type="dcterms:W3CDTF">2018-11-05T06:06:26Z</dcterms:modified>
</cp:coreProperties>
</file>