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2931-65D0-4CA8-B2C3-D36418D2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9A79E-F868-428C-8711-E2326404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C9C0-E822-45AD-BCD3-EC4010A1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C767-2C02-43AE-84DD-D55CD6A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0987-5826-42F5-B716-E904D9D9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A81-1778-481A-A7DE-6E5872C3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1ACB5-3EA2-4FA2-B676-CEFB3A9F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8ECB-ACC3-49A2-817D-377D0E1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669F-26E2-4883-BD3D-F9838A3E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107E-7617-42F9-817B-0EC7FF9A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68B2C-E842-4F91-AD64-8E65B9D51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EC184-5F4C-46F0-BD85-D4C8F73A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17F-CFE4-480C-92E0-2D92E168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C8F8-8CAC-459F-ACC5-C7A66430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8612-1849-48F6-B0EB-5696870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2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FDBE-15B4-478A-9504-EB9B8A81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5E16-3283-43F1-B835-D81C0683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1A91-93E4-494B-BAC1-6D0EEA3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BE33-1D44-42C1-8F3E-38381C7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B654-AF82-4224-A28B-12F73442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4EC-B653-4ECF-9024-BB896428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A6A7-4499-4978-AE97-5C957993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7230-A7E2-4BA5-B671-2EA7F23E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24D9-9CAA-4791-8A2A-522C7843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C9D0-09D2-4B0D-8E6C-B48F7C6A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1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1BC7-9937-4968-84DF-815DFBDC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A5F2-2B6A-493A-A782-92F7FF847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A6B1-1584-466A-8EA9-3EF9C4F6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9A94-6821-46DF-A74A-127B1ADE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11A2-8A8E-48F5-8C99-B466EA65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9ED7-187A-4D5C-B251-776A412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2F8-10EB-4251-A1E2-852ECCDC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866A-CA59-4C89-9036-AD8B4C6B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54F6-2BE2-4790-AF1B-CD3606E0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3252D-00E7-4B42-A181-58F492F65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F24C8-D171-41D5-B75F-9ED04F9A9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BDD43-3525-47D9-A24D-FEE0A4A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42FD3-14C0-4C4F-AB30-387AD5A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95C73-4974-47B2-831A-1174EE01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2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A3DB-4A92-4D15-969F-8387D34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C3206-B607-4A82-B0D8-B615ED7B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6FCF-5EDB-4CBE-B63E-08151255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843C-C717-444A-856C-C45CCD4A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D6D8F-86B9-4852-A73F-C968D0F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585F-B57D-495D-9FC3-688A88C7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E014-F8F3-4828-A99B-C1454C6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8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87D7-CB03-415B-80B7-0D56F71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7097-B2DE-42F4-A0CD-CC1E8034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7DAC4-A0E9-421E-8871-5B7AEEF9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F3A8-14CE-45FD-A1E9-D1571949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930C-67B3-4104-8401-EF24F2BE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63F7-A30D-4ABA-9F0A-F389378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A3B1-2B1F-471A-BC53-0360ECFB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DA962-559C-492F-8017-0980357FC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F1B8D-823D-4115-AAAD-7B14D31A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8CCA-DAD3-45C1-AAF9-76503786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3EE2-E3CA-45F0-8506-8B36A31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501D1-5EBF-4F5C-8FAE-7E79DF8B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D5B56-0216-44BF-B4ED-0C2801C0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5C8-DBB8-4EEC-9CCE-906565BA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B84C-A954-4A2D-99E8-939F88839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DCBB-9342-481A-BB36-0487EBBCC8CD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B8F7-3834-492C-9826-6AE5B798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191F-E8CF-4E38-9FE5-E658346FA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4DAE-334D-4A4F-8C6F-95256BAC0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C8E7A7-BBFE-4F83-9D25-98F0FA947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301"/>
            <a:ext cx="9144000" cy="1071562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nton" pitchFamily="2" charset="0"/>
              </a:rPr>
              <a:t>Sitemap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99682A-1E38-4BCD-91EE-210C2553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4"/>
          <a:stretch/>
        </p:blipFill>
        <p:spPr>
          <a:xfrm>
            <a:off x="1800225" y="-695224"/>
            <a:ext cx="8267700" cy="5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BB1E8C-3DC2-44F3-8491-60B8872F1421}"/>
              </a:ext>
            </a:extLst>
          </p:cNvPr>
          <p:cNvCxnSpPr>
            <a:cxnSpLocks/>
          </p:cNvCxnSpPr>
          <p:nvPr/>
        </p:nvCxnSpPr>
        <p:spPr>
          <a:xfrm flipV="1">
            <a:off x="3080824" y="1869133"/>
            <a:ext cx="6274192" cy="1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B47FD-3803-4546-8078-7BAE6D6727EB}"/>
              </a:ext>
            </a:extLst>
          </p:cNvPr>
          <p:cNvSpPr/>
          <p:nvPr/>
        </p:nvSpPr>
        <p:spPr>
          <a:xfrm>
            <a:off x="5073380" y="376992"/>
            <a:ext cx="2045239" cy="120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F52D7-C3FE-41E2-910E-4F2AE1997C30}"/>
              </a:ext>
            </a:extLst>
          </p:cNvPr>
          <p:cNvSpPr/>
          <p:nvPr/>
        </p:nvSpPr>
        <p:spPr>
          <a:xfrm>
            <a:off x="2188476" y="2149155"/>
            <a:ext cx="1917016" cy="1108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AED47D3-3665-4CAD-8CB4-D0782D91EAAC}"/>
              </a:ext>
            </a:extLst>
          </p:cNvPr>
          <p:cNvSpPr txBox="1">
            <a:spLocks/>
          </p:cNvSpPr>
          <p:nvPr/>
        </p:nvSpPr>
        <p:spPr>
          <a:xfrm>
            <a:off x="5534171" y="757893"/>
            <a:ext cx="1123657" cy="53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>
                <a:solidFill>
                  <a:schemeClr val="bg1"/>
                </a:solidFill>
                <a:latin typeface="Anton" pitchFamily="2" charset="0"/>
              </a:rPr>
              <a:t>Home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64835-826D-4BAD-9457-FF9769F6A18C}"/>
              </a:ext>
            </a:extLst>
          </p:cNvPr>
          <p:cNvSpPr/>
          <p:nvPr/>
        </p:nvSpPr>
        <p:spPr>
          <a:xfrm>
            <a:off x="8396508" y="2169988"/>
            <a:ext cx="1917016" cy="1108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E6504B8-823F-4324-BF77-CBF80A96BDF6}"/>
              </a:ext>
            </a:extLst>
          </p:cNvPr>
          <p:cNvSpPr txBox="1">
            <a:spLocks/>
          </p:cNvSpPr>
          <p:nvPr/>
        </p:nvSpPr>
        <p:spPr>
          <a:xfrm>
            <a:off x="2533940" y="2455800"/>
            <a:ext cx="1123657" cy="53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>
                <a:solidFill>
                  <a:schemeClr val="bg1"/>
                </a:solidFill>
                <a:latin typeface="Anton" pitchFamily="2" charset="0"/>
              </a:rPr>
              <a:t>About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22C46EF-7605-4590-8698-F9710D4D453C}"/>
              </a:ext>
            </a:extLst>
          </p:cNvPr>
          <p:cNvSpPr txBox="1">
            <a:spLocks/>
          </p:cNvSpPr>
          <p:nvPr/>
        </p:nvSpPr>
        <p:spPr>
          <a:xfrm>
            <a:off x="8802564" y="2535635"/>
            <a:ext cx="1123657" cy="53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>
                <a:solidFill>
                  <a:schemeClr val="bg1"/>
                </a:solidFill>
                <a:latin typeface="Anton" pitchFamily="2" charset="0"/>
              </a:rPr>
              <a:t>Blog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3E87C9-75A0-4DDB-ADB4-F6E9DCA610E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080824" y="1869133"/>
            <a:ext cx="66160" cy="315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98C74E-2849-4C0A-A6C5-ADEBB033C799}"/>
              </a:ext>
            </a:extLst>
          </p:cNvPr>
          <p:cNvCxnSpPr>
            <a:cxnSpLocks/>
          </p:cNvCxnSpPr>
          <p:nvPr/>
        </p:nvCxnSpPr>
        <p:spPr>
          <a:xfrm>
            <a:off x="9355016" y="1886997"/>
            <a:ext cx="9376" cy="192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76427F-B5DF-4066-8797-9FFEBADDAD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96000" y="1584078"/>
            <a:ext cx="0" cy="222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C66E828-2EC0-47E1-80E9-9E2E02FBBCE2}"/>
              </a:ext>
            </a:extLst>
          </p:cNvPr>
          <p:cNvSpPr/>
          <p:nvPr/>
        </p:nvSpPr>
        <p:spPr>
          <a:xfrm>
            <a:off x="2297500" y="3600233"/>
            <a:ext cx="1698968" cy="898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2B854F-9036-4A41-960F-E7274D7B3B0B}"/>
              </a:ext>
            </a:extLst>
          </p:cNvPr>
          <p:cNvSpPr/>
          <p:nvPr/>
        </p:nvSpPr>
        <p:spPr>
          <a:xfrm>
            <a:off x="5137490" y="2194718"/>
            <a:ext cx="1917016" cy="1108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AD09C93-8829-452A-A273-5F6C26EC8306}"/>
              </a:ext>
            </a:extLst>
          </p:cNvPr>
          <p:cNvSpPr txBox="1">
            <a:spLocks/>
          </p:cNvSpPr>
          <p:nvPr/>
        </p:nvSpPr>
        <p:spPr>
          <a:xfrm>
            <a:off x="5128110" y="2482993"/>
            <a:ext cx="1935775" cy="526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>
                <a:solidFill>
                  <a:schemeClr val="bg1"/>
                </a:solidFill>
                <a:latin typeface="Anton" pitchFamily="2" charset="0"/>
              </a:rPr>
              <a:t>Composers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63DAB3-F91F-440E-BC7C-7142263B5371}"/>
              </a:ext>
            </a:extLst>
          </p:cNvPr>
          <p:cNvSpPr/>
          <p:nvPr/>
        </p:nvSpPr>
        <p:spPr>
          <a:xfrm>
            <a:off x="5246513" y="3613243"/>
            <a:ext cx="1698968" cy="898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91A76A0-030E-4C2A-A238-F3FF304E4883}"/>
              </a:ext>
            </a:extLst>
          </p:cNvPr>
          <p:cNvSpPr txBox="1">
            <a:spLocks/>
          </p:cNvSpPr>
          <p:nvPr/>
        </p:nvSpPr>
        <p:spPr>
          <a:xfrm>
            <a:off x="2565370" y="3808305"/>
            <a:ext cx="1123657" cy="53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bg1"/>
                </a:solidFill>
                <a:latin typeface="Anton" pitchFamily="2" charset="0"/>
              </a:rPr>
              <a:t>Who we are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E948A5-F564-4EEA-AC1E-DF94E9E4BD9F}"/>
              </a:ext>
            </a:extLst>
          </p:cNvPr>
          <p:cNvSpPr/>
          <p:nvPr/>
        </p:nvSpPr>
        <p:spPr>
          <a:xfrm>
            <a:off x="2277714" y="4841677"/>
            <a:ext cx="1698968" cy="898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C61F53F-29A7-4319-A128-8F283174BB25}"/>
              </a:ext>
            </a:extLst>
          </p:cNvPr>
          <p:cNvSpPr txBox="1">
            <a:spLocks/>
          </p:cNvSpPr>
          <p:nvPr/>
        </p:nvSpPr>
        <p:spPr>
          <a:xfrm>
            <a:off x="2425613" y="5022671"/>
            <a:ext cx="1442742" cy="53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bg1"/>
                </a:solidFill>
                <a:latin typeface="Anton" pitchFamily="2" charset="0"/>
              </a:rPr>
              <a:t>Subscription List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B8735AB-A5DA-4A41-8B50-BB798530941B}"/>
              </a:ext>
            </a:extLst>
          </p:cNvPr>
          <p:cNvSpPr txBox="1">
            <a:spLocks/>
          </p:cNvSpPr>
          <p:nvPr/>
        </p:nvSpPr>
        <p:spPr>
          <a:xfrm>
            <a:off x="5303771" y="3808305"/>
            <a:ext cx="1584451" cy="53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bg1"/>
                </a:solidFill>
                <a:latin typeface="Anton" pitchFamily="2" charset="0"/>
              </a:rPr>
              <a:t>Alphabet list of composers</a:t>
            </a:r>
          </a:p>
        </p:txBody>
      </p:sp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CA3CA3C6-9310-4C3C-AAE6-67BB9314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96" y="-154926"/>
            <a:ext cx="2581972" cy="18256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67105EF-1565-4276-BEED-3DAEFCD6374E}"/>
              </a:ext>
            </a:extLst>
          </p:cNvPr>
          <p:cNvSpPr/>
          <p:nvPr/>
        </p:nvSpPr>
        <p:spPr>
          <a:xfrm>
            <a:off x="8505532" y="3649380"/>
            <a:ext cx="1698968" cy="898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B96EBF-98E9-41BA-BD75-560F384763FE}"/>
              </a:ext>
            </a:extLst>
          </p:cNvPr>
          <p:cNvSpPr txBox="1">
            <a:spLocks/>
          </p:cNvSpPr>
          <p:nvPr/>
        </p:nvSpPr>
        <p:spPr>
          <a:xfrm>
            <a:off x="8572166" y="3844583"/>
            <a:ext cx="1584451" cy="53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bg1"/>
                </a:solidFill>
                <a:latin typeface="Anton" pitchFamily="2" charset="0"/>
              </a:rPr>
              <a:t>List of Blog Posts</a:t>
            </a:r>
          </a:p>
        </p:txBody>
      </p:sp>
    </p:spTree>
    <p:extLst>
      <p:ext uri="{BB962C8B-B14F-4D97-AF65-F5344CB8AC3E}">
        <p14:creationId xmlns:p14="http://schemas.microsoft.com/office/powerpoint/2010/main" val="196044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Anton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Sutherland</dc:creator>
  <cp:lastModifiedBy>Megan Sutherland</cp:lastModifiedBy>
  <cp:revision>4</cp:revision>
  <dcterms:created xsi:type="dcterms:W3CDTF">2022-04-18T23:44:57Z</dcterms:created>
  <dcterms:modified xsi:type="dcterms:W3CDTF">2022-04-24T13:48:46Z</dcterms:modified>
</cp:coreProperties>
</file>