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93FB-C41C-40C4-BBA2-1192E6152F1E}" type="datetimeFigureOut">
              <a:rPr lang="fr-FR" smtClean="0"/>
              <a:pPr/>
              <a:t>27/01/2016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D422F-AE2A-4E1E-9009-E501201B74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33BD1A-4353-4AB8-AEC9-96AB03296CCD}" type="datetimeFigureOut">
              <a:rPr lang="fr-FR" smtClean="0"/>
              <a:pPr/>
              <a:t>27/01/2016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46AD993-6191-4864-926B-369A948E3DD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33BD1A-4353-4AB8-AEC9-96AB03296CCD}" type="datetimeFigureOut">
              <a:rPr lang="fr-FR" smtClean="0"/>
              <a:pPr/>
              <a:t>27/01/2016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6AD993-6191-4864-926B-369A948E3DD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33BD1A-4353-4AB8-AEC9-96AB03296CCD}" type="datetimeFigureOut">
              <a:rPr lang="fr-FR" smtClean="0"/>
              <a:pPr/>
              <a:t>27/01/2016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6AD993-6191-4864-926B-369A948E3DD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33BD1A-4353-4AB8-AEC9-96AB03296CCD}" type="datetimeFigureOut">
              <a:rPr lang="fr-FR" smtClean="0"/>
              <a:pPr/>
              <a:t>27/01/2016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6AD993-6191-4864-926B-369A948E3DD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33BD1A-4353-4AB8-AEC9-96AB03296CCD}" type="datetimeFigureOut">
              <a:rPr lang="fr-FR" smtClean="0"/>
              <a:pPr/>
              <a:t>27/01/2016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6AD993-6191-4864-926B-369A948E3DD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33BD1A-4353-4AB8-AEC9-96AB03296CCD}" type="datetimeFigureOut">
              <a:rPr lang="fr-FR" smtClean="0"/>
              <a:pPr/>
              <a:t>27/01/2016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6AD993-6191-4864-926B-369A948E3DD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33BD1A-4353-4AB8-AEC9-96AB03296CCD}" type="datetimeFigureOut">
              <a:rPr lang="fr-FR" smtClean="0"/>
              <a:pPr/>
              <a:t>27/01/2016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6AD993-6191-4864-926B-369A948E3DD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33BD1A-4353-4AB8-AEC9-96AB03296CCD}" type="datetimeFigureOut">
              <a:rPr lang="fr-FR" smtClean="0"/>
              <a:pPr/>
              <a:t>27/01/2016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6AD993-6191-4864-926B-369A948E3DD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33BD1A-4353-4AB8-AEC9-96AB03296CCD}" type="datetimeFigureOut">
              <a:rPr lang="fr-FR" smtClean="0"/>
              <a:pPr/>
              <a:t>27/01/2016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6AD993-6191-4864-926B-369A948E3DD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133BD1A-4353-4AB8-AEC9-96AB03296CCD}" type="datetimeFigureOut">
              <a:rPr lang="fr-FR" smtClean="0"/>
              <a:pPr/>
              <a:t>27/01/2016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6AD993-6191-4864-926B-369A948E3DD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33BD1A-4353-4AB8-AEC9-96AB03296CCD}" type="datetimeFigureOut">
              <a:rPr lang="fr-FR" smtClean="0"/>
              <a:pPr/>
              <a:t>27/01/2016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46AD993-6191-4864-926B-369A948E3DD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133BD1A-4353-4AB8-AEC9-96AB03296CCD}" type="datetimeFigureOut">
              <a:rPr lang="fr-FR" smtClean="0"/>
              <a:pPr/>
              <a:t>27/01/2016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46AD993-6191-4864-926B-369A948E3DD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642919"/>
            <a:ext cx="7772400" cy="1214446"/>
          </a:xfrm>
        </p:spPr>
        <p:txBody>
          <a:bodyPr/>
          <a:lstStyle/>
          <a:p>
            <a:r>
              <a:rPr lang="fr-FR" dirty="0" smtClean="0"/>
              <a:t>Projet tuteuré: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1928803"/>
            <a:ext cx="7772400" cy="1071569"/>
          </a:xfrm>
        </p:spPr>
        <p:txBody>
          <a:bodyPr/>
          <a:lstStyle/>
          <a:p>
            <a:r>
              <a:rPr lang="fr-FR" b="1" dirty="0" smtClean="0"/>
              <a:t>RECONNAISSANCE BIOMETRIQUE DE LA PAUME DE LA MAIN  </a:t>
            </a:r>
            <a:endParaRPr lang="fr-FR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714348" y="3286124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                                                   Réalisé par : REKKAB Amel</a:t>
            </a:r>
          </a:p>
          <a:p>
            <a:r>
              <a:rPr lang="fr-FR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fr-F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                                                                      MEGAOUCHE Naima </a:t>
            </a:r>
          </a:p>
          <a:p>
            <a:endParaRPr lang="fr-FR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r>
              <a:rPr lang="fr-F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                                                   Tuteur : Larbi Boubchir </a:t>
            </a:r>
            <a:endParaRPr lang="fr-FR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on effectue la lecture de l’image qu’on veut identifier en utilisant la commande :                                                    </a:t>
            </a:r>
            <a:r>
              <a:rPr lang="en-US" sz="2000" dirty="0" smtClean="0"/>
              <a:t>x=</a:t>
            </a:r>
            <a:r>
              <a:rPr lang="en-US" sz="2000" dirty="0" err="1" smtClean="0"/>
              <a:t>imread</a:t>
            </a:r>
            <a:r>
              <a:rPr lang="en-US" sz="2000" dirty="0" smtClean="0"/>
              <a:t>(img.jpg);</a:t>
            </a:r>
            <a:endParaRPr lang="fr-FR" sz="2000" dirty="0" smtClean="0"/>
          </a:p>
          <a:p>
            <a:r>
              <a:rPr lang="fr-FR" sz="2000" dirty="0" smtClean="0"/>
              <a:t>Puis on divise l’image en sous image en utilisant le </a:t>
            </a:r>
            <a:r>
              <a:rPr lang="fr-FR" sz="2000" dirty="0" err="1" smtClean="0"/>
              <a:t>mapping</a:t>
            </a:r>
            <a:r>
              <a:rPr lang="fr-FR" sz="2000" dirty="0" smtClean="0"/>
              <a:t> :                          </a:t>
            </a:r>
            <a:r>
              <a:rPr lang="en-US" sz="2000" dirty="0" smtClean="0"/>
              <a:t>mapping=</a:t>
            </a:r>
            <a:r>
              <a:rPr lang="en-US" sz="2000" dirty="0" err="1" smtClean="0"/>
              <a:t>getmapping</a:t>
            </a:r>
            <a:r>
              <a:rPr lang="en-US" sz="2000" dirty="0" smtClean="0"/>
              <a:t>(8,'u2');</a:t>
            </a:r>
          </a:p>
          <a:p>
            <a:pPr>
              <a:buNone/>
            </a:pPr>
            <a:r>
              <a:rPr lang="en-US" sz="2000" dirty="0" smtClean="0"/>
              <a:t> </a:t>
            </a:r>
            <a:endParaRPr lang="fr-FR" sz="20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 :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571876"/>
            <a:ext cx="228601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3214686"/>
            <a:ext cx="2857520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98" y="3643314"/>
            <a:ext cx="2679993" cy="141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000" dirty="0" smtClean="0"/>
              <a:t>Schéma représentant les étapes du travail:</a:t>
            </a:r>
            <a:endParaRPr lang="fr-FR" sz="3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142984"/>
            <a:ext cx="5857915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La reconnaissance de l’empreinte  palmaire est un domaine ouvert à plusieurs éventuels axes de recherche.</a:t>
            </a:r>
          </a:p>
          <a:p>
            <a:r>
              <a:rPr lang="fr-FR" dirty="0" smtClean="0"/>
              <a:t>Au cours de ce projet, on a </a:t>
            </a:r>
            <a:r>
              <a:rPr lang="fr-FR" dirty="0" smtClean="0"/>
              <a:t>travaille sur une petite simulation sous </a:t>
            </a:r>
            <a:r>
              <a:rPr lang="fr-FR" dirty="0" err="1" smtClean="0"/>
              <a:t>matlab</a:t>
            </a:r>
            <a:r>
              <a:rPr lang="fr-FR" dirty="0" smtClean="0"/>
              <a:t>  pour le traitement </a:t>
            </a:r>
            <a:r>
              <a:rPr lang="fr-FR" dirty="0" smtClean="0"/>
              <a:t>d’image.</a:t>
            </a:r>
          </a:p>
          <a:p>
            <a:r>
              <a:rPr lang="fr-FR" dirty="0" smtClean="0"/>
              <a:t>prochainement </a:t>
            </a:r>
            <a:r>
              <a:rPr lang="fr-FR" dirty="0" smtClean="0"/>
              <a:t>on développera un programme traitant la base de données pour l’authentification et l’identification (sous </a:t>
            </a:r>
            <a:r>
              <a:rPr lang="fr-FR" dirty="0" err="1" smtClean="0"/>
              <a:t>matlab</a:t>
            </a:r>
            <a:r>
              <a:rPr lang="fr-FR" dirty="0" smtClean="0"/>
              <a:t>).</a:t>
            </a:r>
            <a:r>
              <a:rPr lang="fr-FR" dirty="0" smtClean="0"/>
              <a:t>	</a:t>
            </a:r>
          </a:p>
          <a:p>
            <a:r>
              <a:rPr lang="fr-FR" dirty="0" smtClean="0"/>
              <a:t>Et </a:t>
            </a:r>
            <a:r>
              <a:rPr lang="fr-FR" dirty="0" smtClean="0"/>
              <a:t>comme dernière phase de ce projet, on développera une application </a:t>
            </a:r>
            <a:r>
              <a:rPr lang="fr-FR" dirty="0" err="1" smtClean="0"/>
              <a:t>android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Conclusion: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L’empreinte palmaire est une modalité de reconnaissance biométrique très importante de part sa force discriminatoire, sa robustesse à travers le temps et son acceptabilité par les utilisateurs.</a:t>
            </a:r>
          </a:p>
          <a:p>
            <a:r>
              <a:rPr lang="fr-FR" dirty="0" smtClean="0"/>
              <a:t>A travers ce travail, nous avons abordé la reconnaissance biométrique en vue de la sécurisation, en particulier celle palmaire en appliquant la solution LBP parmi les différents technique existantes.   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Introduction: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système biométrique est un système de reconnaissance de forme qui utilise les données biométriques d’un individu (comportementales, </a:t>
            </a:r>
            <a:r>
              <a:rPr lang="fr-FR" dirty="0" smtClean="0"/>
              <a:t>physiologiques</a:t>
            </a:r>
            <a:r>
              <a:rPr lang="fr-FR" dirty="0" smtClean="0"/>
              <a:t>).</a:t>
            </a:r>
            <a:endParaRPr lang="fr-FR" dirty="0" smtClean="0"/>
          </a:p>
          <a:p>
            <a:r>
              <a:rPr lang="fr-FR" dirty="0" smtClean="0"/>
              <a:t>Les domaines d’application de la biométrie:</a:t>
            </a:r>
          </a:p>
          <a:p>
            <a:pPr>
              <a:buNone/>
            </a:pPr>
            <a:r>
              <a:rPr lang="fr-FR" dirty="0" smtClean="0"/>
              <a:t>  Domaine commerciale, gouvernemental, légal.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biométrie: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Fonctionnement d’un système biométrique: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3719" y="1481138"/>
            <a:ext cx="7636561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L’empreinte palmaire est l’une des importantes modalités de la reconnaissance biométrique, qui consiste a extraire les caractéristique de la paume de la main d’un individu afin de le reconnaitre dans une base de donnée.  </a:t>
            </a: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La reconnaissance palmaire: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3721299"/>
          </a:xfrm>
        </p:spPr>
        <p:txBody>
          <a:bodyPr/>
          <a:lstStyle/>
          <a:p>
            <a:r>
              <a:rPr lang="fr-FR" dirty="0" smtClean="0"/>
              <a:t>Géométriques.</a:t>
            </a:r>
          </a:p>
          <a:p>
            <a:r>
              <a:rPr lang="fr-FR" dirty="0" smtClean="0"/>
              <a:t>Les lignes principales (plis de flexion). </a:t>
            </a:r>
          </a:p>
          <a:p>
            <a:r>
              <a:rPr lang="fr-FR" dirty="0" smtClean="0"/>
              <a:t>Les rides (plis secondaires).</a:t>
            </a:r>
          </a:p>
          <a:p>
            <a:r>
              <a:rPr lang="fr-FR" dirty="0" smtClean="0"/>
              <a:t>Les points de référence.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>
            <a:normAutofit/>
          </a:bodyPr>
          <a:lstStyle/>
          <a:p>
            <a:r>
              <a:rPr lang="fr-FR" sz="3200" dirty="0" smtClean="0"/>
              <a:t>Les caractéristiques de la biométrie d’une empreinte palmaire: </a:t>
            </a:r>
            <a:endParaRPr lang="fr-F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500" dirty="0" smtClean="0"/>
              <a:t>Comme tout système de reconnaissance biométrique, elle passe par 4 phases principales </a:t>
            </a:r>
            <a:r>
              <a:rPr lang="fr-FR" dirty="0" smtClean="0"/>
              <a:t>: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 processus de reconnaissance palmaire: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500306"/>
            <a:ext cx="7358114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4286256"/>
            <a:ext cx="6429420" cy="167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Parmi les techniques et les méthodes les plus utilisées pour la reconnaissance palmaire, nous avons choisis la solution LBP.</a:t>
            </a:r>
          </a:p>
          <a:p>
            <a:r>
              <a:rPr lang="fr-FR" dirty="0" smtClean="0"/>
              <a:t>LBP est une méthode d’analyse de texture très puissante.</a:t>
            </a:r>
          </a:p>
          <a:p>
            <a:r>
              <a:rPr lang="fr-FR" dirty="0" smtClean="0"/>
              <a:t> Le calcul de la valeur LBP consiste pour chaque pixel à calculer ses huit voisins directs avec un seuil dont la valeur est le niveau de gris du pixel courant.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Local </a:t>
            </a:r>
            <a:r>
              <a:rPr lang="fr-FR" dirty="0" err="1" smtClean="0"/>
              <a:t>binary</a:t>
            </a:r>
            <a:r>
              <a:rPr lang="fr-FR" dirty="0" smtClean="0"/>
              <a:t> pattern LBP: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la valeur est supérieure ou égale au pixel courant, les voisins prendront la valeur 1, sinon 0. La concaténation de ces 8 valeurs produira ainsi un code binaire qui </a:t>
            </a:r>
            <a:r>
              <a:rPr lang="fr-FR" dirty="0" smtClean="0"/>
              <a:t>représente </a:t>
            </a:r>
            <a:r>
              <a:rPr lang="fr-FR" dirty="0" smtClean="0"/>
              <a:t>le code LBP du pixel courant.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Principe de LBP:</a:t>
            </a:r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4000504"/>
            <a:ext cx="557216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1266</TotalTime>
  <Words>414</Words>
  <Application>Microsoft Office PowerPoint</Application>
  <PresentationFormat>Affichage à l'écran 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Rotonde</vt:lpstr>
      <vt:lpstr>Projet tuteuré: </vt:lpstr>
      <vt:lpstr>Introduction:</vt:lpstr>
      <vt:lpstr>La biométrie:</vt:lpstr>
      <vt:lpstr>Fonctionnement d’un système biométrique:</vt:lpstr>
      <vt:lpstr>La reconnaissance palmaire:</vt:lpstr>
      <vt:lpstr>Les caractéristiques de la biométrie d’une empreinte palmaire: </vt:lpstr>
      <vt:lpstr>Le processus de reconnaissance palmaire:</vt:lpstr>
      <vt:lpstr>Local binary pattern LBP: </vt:lpstr>
      <vt:lpstr>Principe de LBP:</vt:lpstr>
      <vt:lpstr>Réalisation :</vt:lpstr>
      <vt:lpstr>Schéma représentant les étapes du travail:</vt:lpstr>
      <vt:lpstr>Conclusion: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user</dc:creator>
  <cp:lastModifiedBy>user</cp:lastModifiedBy>
  <cp:revision>45</cp:revision>
  <dcterms:created xsi:type="dcterms:W3CDTF">2016-01-25T22:29:58Z</dcterms:created>
  <dcterms:modified xsi:type="dcterms:W3CDTF">2016-01-27T10:01:46Z</dcterms:modified>
</cp:coreProperties>
</file>