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797675" cy="9926625"/>
  <p:embeddedFontLs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08E0B-9C21-44E3-8C85-879E6D4E79D3}">
  <a:tblStyle styleId="{4C508E0B-9C21-44E3-8C85-879E6D4E79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9" name="Google Shape;429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7c3bbb4464_6_159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7c3bbb4464_6_159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7c3bbb4464_6_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73" name="Google Shape;473;g27c3bbb4464_6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c3bbb4464_6_8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82" name="Google Shape;482;g27c3bbb4464_6_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c3bbb4464_6_17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92" name="Google Shape;492;g27c3bbb4464_6_1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c3bbb4464_6_2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02" name="Google Shape;502;g27c3bbb4464_6_2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c3bbb4464_6_35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12" name="Google Shape;512;g27c3bbb4464_6_3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7c3bbb4464_6_44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22" name="Google Shape;522;g27c3bbb4464_6_4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7c3bbb4464_6_52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31" name="Google Shape;531;g27c3bbb4464_6_5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c3bbb4464_6_6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40" name="Google Shape;540;g27c3bbb4464_6_6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c3bbb4464_6_68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49" name="Google Shape;549;g27c3bbb4464_6_6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7c3bbb4464_6_7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58" name="Google Shape;558;g27c3bbb4464_6_7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hyperlink" Target="https://canius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190" name="Google Shape;190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進階方法: 圖片保存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toDataURL()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toBolb()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URL.createObjectURL(blob)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208" name="Google Shape;208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document.querySelector('canvas')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244" name="Google Shape;244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253" name="Google Shape;253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0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30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0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0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266" name="Google Shape;266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3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4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100" name="Google Shape;100;p14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" name="Google Shape;102;p14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膝上型電腦" id="104" name="Google Shape;104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4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282" name="Google Shape;282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3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OggTheora(.ogv)、H.264(.mp4)、WebM(.webm)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audio格式：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OggVorbis(.ogg)、MP3(.mp3)、WAV(.wav)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291" name="Google Shape;291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3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301" name="Google Shape;301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3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6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326" name="Google Shape;326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3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放下的地點沒有限制，但拖放過程要透過事件來處理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38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39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353" name="Google Shape;353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500062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3195300"/>
                <a:gridCol w="4941325"/>
              </a:tblGrid>
              <a:tr h="3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42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380" name="Google Shape;380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4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5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把資料存到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從 storage 取出 value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localStorage['settings']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刪除該筆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刪除整個 storage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397" name="Google Shape;397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405" name="Google Shape;405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4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14" name="Google Shape;414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timestamp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(時間戳記)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23" name="Google Shape;423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4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49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33" name="Google Shape;433;p5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50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屬性：enableHighAccuracy (false by default)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屬性：timeout (單位：毫秒, Infinity/0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屬性：maximumAge (單位：毫秒,  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442" name="Google Shape;442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51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451" name="Google Shape;451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2" name="Google Shape;452;p52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52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{4C508E0B-9C21-44E3-8C85-879E6D4E79D3}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 物件來表示。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461" name="Google Shape;461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53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google.maps.Marker({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position：使用 google.maps.LatLng 物件來表示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map：使用 google.maps.Map 物件來表示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title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icon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469" name="Google Shape;469;p5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0" name="Google Shape;470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5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477" name="Google Shape;477;p5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8" name="Google Shape;478;p55"/>
          <p:cNvSpPr txBox="1"/>
          <p:nvPr/>
        </p:nvSpPr>
        <p:spPr>
          <a:xfrm>
            <a:off x="395287" y="981075"/>
            <a:ext cx="8353500" cy="526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F0F1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| let | const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template 字串模板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 shorthand 物件縮寫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destructuring assignment 解構賦值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關於 this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arrow function 箭頭函數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spread | rest operator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關於 import 和 export </a:t>
            </a:r>
            <a:endParaRPr/>
          </a:p>
        </p:txBody>
      </p:sp>
      <p:sp>
        <p:nvSpPr>
          <p:cNvPr id="479" name="Google Shape;479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5" name="Google Shape;485;p56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486" name="Google Shape;486;p56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7" name="Google Shape;487;p56"/>
          <p:cNvSpPr txBox="1"/>
          <p:nvPr/>
        </p:nvSpPr>
        <p:spPr>
          <a:xfrm>
            <a:off x="395287" y="927100"/>
            <a:ext cx="4105200" cy="531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489" name="Google Shape;489;p56"/>
          <p:cNvSpPr txBox="1"/>
          <p:nvPr/>
        </p:nvSpPr>
        <p:spPr>
          <a:xfrm>
            <a:off x="4643437" y="920750"/>
            <a:ext cx="4105200" cy="53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 reassigned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e.x = 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5" name="Google Shape;495;p57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496" name="Google Shape;496;p57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7" name="Google Shape;497;p57"/>
          <p:cNvSpPr txBox="1"/>
          <p:nvPr/>
        </p:nvSpPr>
        <p:spPr>
          <a:xfrm>
            <a:off x="395287" y="927100"/>
            <a:ext cx="4105200" cy="52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statement;敘述</a:t>
            </a:r>
            <a:r>
              <a:rPr b="0" i="0" lang="en-US" sz="2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表達式(</a:t>
            </a:r>
            <a:r>
              <a:rPr b="0" i="0" lang="en-US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b="0" i="0" lang="en-US" sz="2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u="sng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	n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+ 3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&gt; 5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&gt; y ? x : 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499" name="Google Shape;499;p57"/>
          <p:cNvSpPr txBox="1"/>
          <p:nvPr/>
        </p:nvSpPr>
        <p:spPr>
          <a:xfrm>
            <a:off x="4643437" y="927100"/>
            <a:ext cx="4105200" cy="52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5" name="Google Shape;505;p58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506" name="Google Shape;506;p58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7" name="Google Shape;507;p58"/>
          <p:cNvSpPr txBox="1"/>
          <p:nvPr/>
        </p:nvSpPr>
        <p:spPr>
          <a:xfrm>
            <a:off x="395287" y="927100"/>
            <a:ext cx="4105200" cy="531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x,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y,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r,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r,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509" name="Google Shape;509;p58"/>
          <p:cNvSpPr txBox="1"/>
          <p:nvPr/>
        </p:nvSpPr>
        <p:spPr>
          <a:xfrm>
            <a:off x="4643437" y="920750"/>
            <a:ext cx="4105200" cy="53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let man = 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name: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'Peter',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sayHello: function(){},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sayHello(){},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// 箭頭函數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sayHello: () =&gt; {},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59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516" name="Google Shape;516;p59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7" name="Google Shape;517;p59"/>
          <p:cNvSpPr txBox="1"/>
          <p:nvPr/>
        </p:nvSpPr>
        <p:spPr>
          <a:xfrm>
            <a:off x="395287" y="927100"/>
            <a:ext cx="4687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three dots -&gt; rest op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519" name="Google Shape;519;p59"/>
          <p:cNvSpPr txBox="1"/>
          <p:nvPr/>
        </p:nvSpPr>
        <p:spPr>
          <a:xfrm>
            <a:off x="5119687" y="927100"/>
            <a:ext cx="37734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物件解構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x: 100,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100,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r: 150,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x = circle.x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r} = circle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5" name="Google Shape;525;p60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526" name="Google Shape;526;p60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7" name="Google Shape;527;p60"/>
          <p:cNvSpPr txBox="1"/>
          <p:nvPr/>
        </p:nvSpPr>
        <p:spPr>
          <a:xfrm>
            <a:off x="395287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函數解構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100,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100,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150,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Math.sqrt(circle.x * circle.x + circle.y * circle.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4" name="Google Shape;534;p61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535" name="Google Shape;535;p61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6" name="Google Shape;536;p61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參考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VueJs/basic/7_this在JS和Vue裡面代表的意義.html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3" name="Google Shape;543;p6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544" name="Google Shape;544;p6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5" name="Google Shape;545;p62"/>
          <p:cNvSpPr txBox="1"/>
          <p:nvPr/>
        </p:nvSpPr>
        <p:spPr>
          <a:xfrm>
            <a:off x="457200" y="90805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/>
          </a:p>
        </p:txBody>
      </p:sp>
      <p:sp>
        <p:nvSpPr>
          <p:cNvPr id="546" name="Google Shape;546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2" name="Google Shape;552;p63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553" name="Google Shape;553;p63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4" name="Google Shape;554;p63"/>
          <p:cNvSpPr txBox="1"/>
          <p:nvPr/>
        </p:nvSpPr>
        <p:spPr>
          <a:xfrm>
            <a:off x="395287" y="912812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/>
          </a:p>
        </p:txBody>
      </p:sp>
      <p:sp>
        <p:nvSpPr>
          <p:cNvPr id="555" name="Google Shape;555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1" name="Google Shape;561;p64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562" name="Google Shape;562;p64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3" name="Google Shape;563;p64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/>
          </a:p>
        </p:txBody>
      </p:sp>
      <p:sp>
        <p:nvSpPr>
          <p:cNvPr id="564" name="Google Shape;564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embeded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0" i="0" lang="en-US" sz="2000" u="none" cap="none" strike="noStrik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"欄位型態"</a:t>
            </a:r>
            <a:r>
              <a:rPr b="0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