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60EC-DA81-4A4C-9375-50E252B5A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A7AA9-EC8E-409E-8AA0-676BCDFFD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54F68-D1AA-4D04-BC09-6B38AFBB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41A4-1BE1-4695-8A8A-7AF230C6D00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12092-A652-4762-9B89-856658FC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57E9E-D593-4712-969A-93FB3C70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102-2D62-4D91-B225-9AC360ECC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6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7FF2-C43A-4606-B54A-2FEC3424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F7BD6-B9FB-4ABD-A788-5CAFC0DC5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C84DE-A529-48C3-8F50-99F162D8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41A4-1BE1-4695-8A8A-7AF230C6D00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7230B-1962-4893-8B08-4007CEEF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9E908-8677-4C9A-8A03-AB120D8E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102-2D62-4D91-B225-9AC360ECC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9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59B58-6AAA-4194-BF62-F24D8BE69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D20B7-46BB-4429-AC6E-4070E055E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7ED2B-E9A1-4956-AA35-E8ED7B90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41A4-1BE1-4695-8A8A-7AF230C6D00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E5C9C-B23F-4B64-B45D-207EE791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F54CC-C545-4C01-BD71-A7F08D07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102-2D62-4D91-B225-9AC360ECC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8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AFCE-5209-4924-91FF-6AD8CD92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3906-2823-44C4-870A-9B2C94ACD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B3B46-D7BB-4A82-A3E9-22A57356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41A4-1BE1-4695-8A8A-7AF230C6D00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D6167-25B5-4FC2-A931-6D788B76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EFDB-D56E-453B-BF6D-8126EEA4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102-2D62-4D91-B225-9AC360ECC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5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F085-A990-47BF-98EA-F56ADEE5F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F064A-5343-49CC-B044-EC9CD5042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38ADD-A724-45F6-AB49-F3B48AF2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41A4-1BE1-4695-8A8A-7AF230C6D00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3A404-16F2-4A6F-84A5-D37538CB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B569F-1608-46F1-85B6-D7FA4935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102-2D62-4D91-B225-9AC360ECC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BE1B-EF58-49C3-B9C8-365D99D5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C468-AB29-4E6B-BDE1-6C267B369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7B3EE-5120-46DF-9271-00641D746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16160-BEFE-4954-A2B2-DE647142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41A4-1BE1-4695-8A8A-7AF230C6D00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3BBC8-025C-48FE-952B-8D023D5C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D72F2-FC20-406E-A0EA-23172485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102-2D62-4D91-B225-9AC360ECC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6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7297-EEBA-4176-9035-2BF76CBF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2275E-3362-4F03-B8DA-383F5577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F501C-19FA-4EDC-B808-B34F19CCA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ADBAE-6347-4043-80CC-910EB7EA1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1A69B-F269-4181-921A-3042BCA07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4A233-E6F9-41BB-BF8D-9178A1D3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41A4-1BE1-4695-8A8A-7AF230C6D00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D84DB6-887D-4A9E-B985-7130CD63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5D403-EC10-4514-B84D-616E2E54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102-2D62-4D91-B225-9AC360ECC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5AA3-7392-49E9-BDFC-D6949F1B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DFFFF-930F-45D8-BFB5-679297FB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41A4-1BE1-4695-8A8A-7AF230C6D00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6A5AE-7584-4646-870D-435F6E6D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34EF8-9562-48B5-9FBE-B47D90E3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102-2D62-4D91-B225-9AC360ECC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7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E2099-8B53-4509-9A39-8DA9FDE5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41A4-1BE1-4695-8A8A-7AF230C6D00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FBCE3-7A54-4717-A28A-91ADABD3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7A3ED-96FE-419C-AF6B-ED0388DE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102-2D62-4D91-B225-9AC360ECC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0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BEFF-03F0-44E0-8336-C7FD94EF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57E55-E3F5-4580-8259-39F803C7A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57F65-E8FF-4E6C-8435-6C8AECB5A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E18AA-2E32-4D81-BA2B-E56E6D33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41A4-1BE1-4695-8A8A-7AF230C6D00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769BC-8802-4946-AA6F-B7E2AD65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D5FB5-C69C-43F8-9890-954E1BBC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102-2D62-4D91-B225-9AC360ECC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0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F2FB-FFF5-4DF1-B1D8-9695C59E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1CDBA-2F8C-44C2-AD56-1B8188BC9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C6A1F-0B57-442A-9C0F-A76501BC6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9C1F5-1E1C-464A-81FD-53972D8C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41A4-1BE1-4695-8A8A-7AF230C6D00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30DFC-FCB2-401F-8465-3D94CC94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C94E3-8B85-47F1-8795-E33F2177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102-2D62-4D91-B225-9AC360ECC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D80D4-D7DD-4AE5-BE39-DD7C104D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D77DD-0B72-471F-B881-392C5606B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7B25C-054D-4A7D-B89B-293CD3C00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F41A4-1BE1-4695-8A8A-7AF230C6D00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3A62C-649F-486C-8CFF-D5EF7B22D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F3790-8EDA-4479-8C82-89F307AE2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95102-2D62-4D91-B225-9AC360ECC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:a16="http://schemas.microsoft.com/office/drawing/2014/main" id="{E2E80B86-CD07-41C0-8E5A-FE1D7130292A}"/>
              </a:ext>
            </a:extLst>
          </p:cNvPr>
          <p:cNvSpPr/>
          <p:nvPr/>
        </p:nvSpPr>
        <p:spPr>
          <a:xfrm>
            <a:off x="6" y="376375"/>
            <a:ext cx="219322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wants to order a ready pizza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5EE468D-6C0F-494F-867E-89692C59B864}"/>
              </a:ext>
            </a:extLst>
          </p:cNvPr>
          <p:cNvSpPr/>
          <p:nvPr/>
        </p:nvSpPr>
        <p:spPr>
          <a:xfrm>
            <a:off x="1569" y="978560"/>
            <a:ext cx="593653" cy="251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72B7B77-0C6E-4499-83A9-35FFB8C33F80}"/>
              </a:ext>
            </a:extLst>
          </p:cNvPr>
          <p:cNvCxnSpPr>
            <a:cxnSpLocks/>
          </p:cNvCxnSpPr>
          <p:nvPr/>
        </p:nvCxnSpPr>
        <p:spPr>
          <a:xfrm flipV="1">
            <a:off x="597016" y="1104523"/>
            <a:ext cx="268447" cy="2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BCE7B54-B1E8-4D2C-AF54-50F69F2DF519}"/>
              </a:ext>
            </a:extLst>
          </p:cNvPr>
          <p:cNvSpPr/>
          <p:nvPr/>
        </p:nvSpPr>
        <p:spPr>
          <a:xfrm>
            <a:off x="865463" y="857860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Landing Page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65BE5353-5E97-4D35-95F7-B5FDE48F8C75}"/>
              </a:ext>
            </a:extLst>
          </p:cNvPr>
          <p:cNvCxnSpPr>
            <a:stCxn id="208" idx="3"/>
          </p:cNvCxnSpPr>
          <p:nvPr/>
        </p:nvCxnSpPr>
        <p:spPr>
          <a:xfrm flipV="1">
            <a:off x="1536583" y="1104523"/>
            <a:ext cx="385893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Diamond 209">
            <a:extLst>
              <a:ext uri="{FF2B5EF4-FFF2-40B4-BE49-F238E27FC236}">
                <a16:creationId xmlns:a16="http://schemas.microsoft.com/office/drawing/2014/main" id="{8FB53299-D837-4D5A-9B74-681610000EAA}"/>
              </a:ext>
            </a:extLst>
          </p:cNvPr>
          <p:cNvSpPr/>
          <p:nvPr/>
        </p:nvSpPr>
        <p:spPr>
          <a:xfrm>
            <a:off x="1922476" y="756764"/>
            <a:ext cx="796954" cy="6955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A9384F1-90F2-4A85-A416-B7261BA7C74D}"/>
              </a:ext>
            </a:extLst>
          </p:cNvPr>
          <p:cNvSpPr/>
          <p:nvPr/>
        </p:nvSpPr>
        <p:spPr>
          <a:xfrm>
            <a:off x="1870348" y="830376"/>
            <a:ext cx="9012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</a:t>
            </a:r>
          </a:p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Registration ?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4482D83C-F120-4366-B5D5-5A81DEEB4033}"/>
              </a:ext>
            </a:extLst>
          </p:cNvPr>
          <p:cNvCxnSpPr>
            <a:stCxn id="210" idx="3"/>
          </p:cNvCxnSpPr>
          <p:nvPr/>
        </p:nvCxnSpPr>
        <p:spPr>
          <a:xfrm>
            <a:off x="2719430" y="1104523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E2B31EA-E7AF-4F08-9C09-74D68D389B66}"/>
              </a:ext>
            </a:extLst>
          </p:cNvPr>
          <p:cNvSpPr/>
          <p:nvPr/>
        </p:nvSpPr>
        <p:spPr>
          <a:xfrm>
            <a:off x="2744326" y="846091"/>
            <a:ext cx="36099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9D64BBA4-BE84-40EE-9971-8299D97F9328}"/>
              </a:ext>
            </a:extLst>
          </p:cNvPr>
          <p:cNvSpPr/>
          <p:nvPr/>
        </p:nvSpPr>
        <p:spPr>
          <a:xfrm>
            <a:off x="3232951" y="857860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Login Page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2A60A20F-0C5A-487C-AD7C-082EA205AF75}"/>
              </a:ext>
            </a:extLst>
          </p:cNvPr>
          <p:cNvCxnSpPr>
            <a:stCxn id="214" idx="3"/>
          </p:cNvCxnSpPr>
          <p:nvPr/>
        </p:nvCxnSpPr>
        <p:spPr>
          <a:xfrm flipV="1">
            <a:off x="3904071" y="1104523"/>
            <a:ext cx="367323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Diamond 215">
            <a:extLst>
              <a:ext uri="{FF2B5EF4-FFF2-40B4-BE49-F238E27FC236}">
                <a16:creationId xmlns:a16="http://schemas.microsoft.com/office/drawing/2014/main" id="{A4BC525F-905E-4AAD-B3FD-4F186D7D67CA}"/>
              </a:ext>
            </a:extLst>
          </p:cNvPr>
          <p:cNvSpPr/>
          <p:nvPr/>
        </p:nvSpPr>
        <p:spPr>
          <a:xfrm>
            <a:off x="4285769" y="762893"/>
            <a:ext cx="796954" cy="6955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39D43E31-B7CC-4C8C-AD70-876B5FAFB127}"/>
              </a:ext>
            </a:extLst>
          </p:cNvPr>
          <p:cNvSpPr/>
          <p:nvPr/>
        </p:nvSpPr>
        <p:spPr>
          <a:xfrm>
            <a:off x="4306548" y="984265"/>
            <a:ext cx="77617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Logged In ?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2734D95-50AC-472F-ACE4-6FA59E5F13C8}"/>
              </a:ext>
            </a:extLst>
          </p:cNvPr>
          <p:cNvCxnSpPr>
            <a:stCxn id="217" idx="3"/>
          </p:cNvCxnSpPr>
          <p:nvPr/>
        </p:nvCxnSpPr>
        <p:spPr>
          <a:xfrm flipV="1">
            <a:off x="5082723" y="1104523"/>
            <a:ext cx="413463" cy="2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AA7C657-1CD1-4F89-81D0-A5E68F13970B}"/>
              </a:ext>
            </a:extLst>
          </p:cNvPr>
          <p:cNvSpPr/>
          <p:nvPr/>
        </p:nvSpPr>
        <p:spPr>
          <a:xfrm>
            <a:off x="5064549" y="858302"/>
            <a:ext cx="36099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6A1ABCF-FF60-4CDC-B714-DCB386BBCC0E}"/>
              </a:ext>
            </a:extLst>
          </p:cNvPr>
          <p:cNvCxnSpPr>
            <a:stCxn id="210" idx="2"/>
          </p:cNvCxnSpPr>
          <p:nvPr/>
        </p:nvCxnSpPr>
        <p:spPr>
          <a:xfrm flipH="1">
            <a:off x="2320952" y="1452282"/>
            <a:ext cx="1" cy="35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51EF435-E92B-4849-B93C-CBB3E3F0385D}"/>
              </a:ext>
            </a:extLst>
          </p:cNvPr>
          <p:cNvSpPr/>
          <p:nvPr/>
        </p:nvSpPr>
        <p:spPr>
          <a:xfrm>
            <a:off x="2281648" y="1452282"/>
            <a:ext cx="3353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FADABFD0-E316-449A-AE7F-FE7FF79A675B}"/>
              </a:ext>
            </a:extLst>
          </p:cNvPr>
          <p:cNvSpPr/>
          <p:nvPr/>
        </p:nvSpPr>
        <p:spPr>
          <a:xfrm>
            <a:off x="1985392" y="1805816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Register Page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7A906F41-0691-441B-93A1-2CA730DD7E0C}"/>
              </a:ext>
            </a:extLst>
          </p:cNvPr>
          <p:cNvCxnSpPr>
            <a:stCxn id="222" idx="3"/>
          </p:cNvCxnSpPr>
          <p:nvPr/>
        </p:nvCxnSpPr>
        <p:spPr>
          <a:xfrm>
            <a:off x="2656512" y="2053288"/>
            <a:ext cx="574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Diamond 223">
            <a:extLst>
              <a:ext uri="{FF2B5EF4-FFF2-40B4-BE49-F238E27FC236}">
                <a16:creationId xmlns:a16="http://schemas.microsoft.com/office/drawing/2014/main" id="{9E30E041-4780-4EE9-83AC-82E828B0FC8C}"/>
              </a:ext>
            </a:extLst>
          </p:cNvPr>
          <p:cNvSpPr/>
          <p:nvPr/>
        </p:nvSpPr>
        <p:spPr>
          <a:xfrm>
            <a:off x="3234742" y="1705529"/>
            <a:ext cx="796954" cy="6955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043950B-B79A-4645-8DB1-48841E68A9C5}"/>
              </a:ext>
            </a:extLst>
          </p:cNvPr>
          <p:cNvSpPr/>
          <p:nvPr/>
        </p:nvSpPr>
        <p:spPr>
          <a:xfrm>
            <a:off x="3204709" y="1930177"/>
            <a:ext cx="8290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Registered</a:t>
            </a:r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?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2338691-08A3-4EEC-9453-BB7FBEB373B9}"/>
              </a:ext>
            </a:extLst>
          </p:cNvPr>
          <p:cNvCxnSpPr>
            <a:cxnSpLocks/>
          </p:cNvCxnSpPr>
          <p:nvPr/>
        </p:nvCxnSpPr>
        <p:spPr>
          <a:xfrm flipH="1">
            <a:off x="2320952" y="2485325"/>
            <a:ext cx="1315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CFA82680-688A-4E0C-BCBE-69F5C1A8531F}"/>
              </a:ext>
            </a:extLst>
          </p:cNvPr>
          <p:cNvCxnSpPr>
            <a:endCxn id="222" idx="2"/>
          </p:cNvCxnSpPr>
          <p:nvPr/>
        </p:nvCxnSpPr>
        <p:spPr>
          <a:xfrm flipV="1">
            <a:off x="2320952" y="2300760"/>
            <a:ext cx="0" cy="18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23FF369-E1AA-4662-A724-273E53278389}"/>
              </a:ext>
            </a:extLst>
          </p:cNvPr>
          <p:cNvSpPr/>
          <p:nvPr/>
        </p:nvSpPr>
        <p:spPr>
          <a:xfrm>
            <a:off x="2807620" y="2443186"/>
            <a:ext cx="3353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4768E7AB-E316-4E94-9002-B17B695C0C70}"/>
              </a:ext>
            </a:extLst>
          </p:cNvPr>
          <p:cNvSpPr/>
          <p:nvPr/>
        </p:nvSpPr>
        <p:spPr>
          <a:xfrm>
            <a:off x="3598499" y="1438238"/>
            <a:ext cx="36099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9281EFB6-E333-4251-9698-B79050EE7CAF}"/>
              </a:ext>
            </a:extLst>
          </p:cNvPr>
          <p:cNvCxnSpPr>
            <a:stCxn id="224" idx="0"/>
          </p:cNvCxnSpPr>
          <p:nvPr/>
        </p:nvCxnSpPr>
        <p:spPr>
          <a:xfrm flipV="1">
            <a:off x="3633219" y="1352804"/>
            <a:ext cx="0" cy="35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4AC3E034-7F0C-4A1A-AA5B-B9ABCA002822}"/>
              </a:ext>
            </a:extLst>
          </p:cNvPr>
          <p:cNvCxnSpPr>
            <a:stCxn id="216" idx="0"/>
          </p:cNvCxnSpPr>
          <p:nvPr/>
        </p:nvCxnSpPr>
        <p:spPr>
          <a:xfrm flipV="1">
            <a:off x="4684246" y="609487"/>
            <a:ext cx="0" cy="15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7B212175-2ED8-4C35-8A8F-8E651CEAAE39}"/>
              </a:ext>
            </a:extLst>
          </p:cNvPr>
          <p:cNvCxnSpPr>
            <a:cxnSpLocks/>
          </p:cNvCxnSpPr>
          <p:nvPr/>
        </p:nvCxnSpPr>
        <p:spPr>
          <a:xfrm flipH="1">
            <a:off x="3568511" y="609487"/>
            <a:ext cx="1115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35A28621-97DA-407F-8074-F483B348C2D7}"/>
              </a:ext>
            </a:extLst>
          </p:cNvPr>
          <p:cNvCxnSpPr>
            <a:endCxn id="214" idx="0"/>
          </p:cNvCxnSpPr>
          <p:nvPr/>
        </p:nvCxnSpPr>
        <p:spPr>
          <a:xfrm>
            <a:off x="3568511" y="609487"/>
            <a:ext cx="0" cy="24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2EAB0A61-FD4A-468D-B061-0DDFDD3B7023}"/>
              </a:ext>
            </a:extLst>
          </p:cNvPr>
          <p:cNvCxnSpPr/>
          <p:nvPr/>
        </p:nvCxnSpPr>
        <p:spPr>
          <a:xfrm>
            <a:off x="3641608" y="2401047"/>
            <a:ext cx="0" cy="84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>
            <a:extLst>
              <a:ext uri="{FF2B5EF4-FFF2-40B4-BE49-F238E27FC236}">
                <a16:creationId xmlns:a16="http://schemas.microsoft.com/office/drawing/2014/main" id="{FFF6BF23-4A4B-476C-9A5C-F4D1D5674F41}"/>
              </a:ext>
            </a:extLst>
          </p:cNvPr>
          <p:cNvSpPr/>
          <p:nvPr/>
        </p:nvSpPr>
        <p:spPr>
          <a:xfrm>
            <a:off x="3993764" y="381215"/>
            <a:ext cx="3353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7831134-27BD-42BC-85C6-B3AABAE18DA5}"/>
              </a:ext>
            </a:extLst>
          </p:cNvPr>
          <p:cNvSpPr/>
          <p:nvPr/>
        </p:nvSpPr>
        <p:spPr>
          <a:xfrm>
            <a:off x="5503177" y="873096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Menu Page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EB4AFC1-C11F-4F66-BA61-922EA53DA35F}"/>
              </a:ext>
            </a:extLst>
          </p:cNvPr>
          <p:cNvCxnSpPr/>
          <p:nvPr/>
        </p:nvCxnSpPr>
        <p:spPr>
          <a:xfrm flipV="1">
            <a:off x="6183044" y="1120568"/>
            <a:ext cx="367323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7950315-CF92-45FC-BAB2-234A350095C4}"/>
              </a:ext>
            </a:extLst>
          </p:cNvPr>
          <p:cNvSpPr/>
          <p:nvPr/>
        </p:nvSpPr>
        <p:spPr>
          <a:xfrm>
            <a:off x="6559114" y="873096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Choose Pizza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1B94120-92BC-48FC-B3A2-375E8B8B3587}"/>
              </a:ext>
            </a:extLst>
          </p:cNvPr>
          <p:cNvSpPr/>
          <p:nvPr/>
        </p:nvSpPr>
        <p:spPr>
          <a:xfrm>
            <a:off x="7611667" y="872949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Add To Cart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A63662C8-91DF-44EE-BADC-02870C333825}"/>
              </a:ext>
            </a:extLst>
          </p:cNvPr>
          <p:cNvCxnSpPr/>
          <p:nvPr/>
        </p:nvCxnSpPr>
        <p:spPr>
          <a:xfrm flipV="1">
            <a:off x="7221487" y="1125351"/>
            <a:ext cx="367323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6AE7EB7-DADC-4BE6-A5F1-8D38042BA5C5}"/>
              </a:ext>
            </a:extLst>
          </p:cNvPr>
          <p:cNvCxnSpPr>
            <a:cxnSpLocks/>
          </p:cNvCxnSpPr>
          <p:nvPr/>
        </p:nvCxnSpPr>
        <p:spPr>
          <a:xfrm flipV="1">
            <a:off x="9307608" y="1104523"/>
            <a:ext cx="258696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Diamond 181">
            <a:extLst>
              <a:ext uri="{FF2B5EF4-FFF2-40B4-BE49-F238E27FC236}">
                <a16:creationId xmlns:a16="http://schemas.microsoft.com/office/drawing/2014/main" id="{BE08C0B0-69C5-4CE6-A4A5-46B158D5C323}"/>
              </a:ext>
            </a:extLst>
          </p:cNvPr>
          <p:cNvSpPr/>
          <p:nvPr/>
        </p:nvSpPr>
        <p:spPr>
          <a:xfrm>
            <a:off x="9580251" y="768073"/>
            <a:ext cx="796954" cy="6955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D2C9D52-5389-41AF-89A3-76A9AC759DCD}"/>
              </a:ext>
            </a:extLst>
          </p:cNvPr>
          <p:cNvSpPr/>
          <p:nvPr/>
        </p:nvSpPr>
        <p:spPr>
          <a:xfrm>
            <a:off x="9612038" y="984265"/>
            <a:ext cx="76335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Checkout</a:t>
            </a:r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?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9756762-C367-418C-9788-939C549746FC}"/>
              </a:ext>
            </a:extLst>
          </p:cNvPr>
          <p:cNvCxnSpPr>
            <a:cxnSpLocks/>
          </p:cNvCxnSpPr>
          <p:nvPr/>
        </p:nvCxnSpPr>
        <p:spPr>
          <a:xfrm flipV="1">
            <a:off x="10367865" y="1114398"/>
            <a:ext cx="328640" cy="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48BB37A6-3EA8-4A82-BDD5-319E77CF6CB2}"/>
              </a:ext>
            </a:extLst>
          </p:cNvPr>
          <p:cNvSpPr/>
          <p:nvPr/>
        </p:nvSpPr>
        <p:spPr>
          <a:xfrm>
            <a:off x="10696505" y="873500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Order Placed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E487102-CC76-4867-B9E8-7BE40B8A495D}"/>
              </a:ext>
            </a:extLst>
          </p:cNvPr>
          <p:cNvCxnSpPr/>
          <p:nvPr/>
        </p:nvCxnSpPr>
        <p:spPr>
          <a:xfrm flipV="1">
            <a:off x="11358701" y="1119840"/>
            <a:ext cx="226269" cy="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B428A91B-DE99-479D-9594-EB9965B12E30}"/>
              </a:ext>
            </a:extLst>
          </p:cNvPr>
          <p:cNvSpPr/>
          <p:nvPr/>
        </p:nvSpPr>
        <p:spPr>
          <a:xfrm>
            <a:off x="11591996" y="995414"/>
            <a:ext cx="593653" cy="251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64A29C1-16F0-49CA-A47F-21B7AF0FAE7F}"/>
              </a:ext>
            </a:extLst>
          </p:cNvPr>
          <p:cNvCxnSpPr>
            <a:cxnSpLocks/>
          </p:cNvCxnSpPr>
          <p:nvPr/>
        </p:nvCxnSpPr>
        <p:spPr>
          <a:xfrm>
            <a:off x="9995412" y="1452282"/>
            <a:ext cx="0" cy="353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602796CC-30E2-4423-8556-4FBA58D05089}"/>
              </a:ext>
            </a:extLst>
          </p:cNvPr>
          <p:cNvCxnSpPr>
            <a:cxnSpLocks/>
          </p:cNvCxnSpPr>
          <p:nvPr/>
        </p:nvCxnSpPr>
        <p:spPr>
          <a:xfrm flipV="1">
            <a:off x="5838737" y="1367893"/>
            <a:ext cx="0" cy="43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B14D812-09E1-48B7-8466-7BCEF8496D5C}"/>
              </a:ext>
            </a:extLst>
          </p:cNvPr>
          <p:cNvSpPr/>
          <p:nvPr/>
        </p:nvSpPr>
        <p:spPr>
          <a:xfrm>
            <a:off x="7813625" y="1826512"/>
            <a:ext cx="3353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69F2236-F24A-4F0D-BDB8-628A555D0E8E}"/>
              </a:ext>
            </a:extLst>
          </p:cNvPr>
          <p:cNvSpPr/>
          <p:nvPr/>
        </p:nvSpPr>
        <p:spPr>
          <a:xfrm>
            <a:off x="10298662" y="868177"/>
            <a:ext cx="36099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4480182-09EC-46F9-898C-B067EDAC7345}"/>
              </a:ext>
            </a:extLst>
          </p:cNvPr>
          <p:cNvSpPr/>
          <p:nvPr/>
        </p:nvSpPr>
        <p:spPr>
          <a:xfrm>
            <a:off x="8644057" y="873500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Apply Promo Code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899B28D-0EBD-43FB-887D-CBCA67DA2513}"/>
              </a:ext>
            </a:extLst>
          </p:cNvPr>
          <p:cNvCxnSpPr/>
          <p:nvPr/>
        </p:nvCxnSpPr>
        <p:spPr>
          <a:xfrm flipV="1">
            <a:off x="8271510" y="1126749"/>
            <a:ext cx="367323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E6550F5-1597-48D9-AC4D-BAF8CF7CCF2E}"/>
              </a:ext>
            </a:extLst>
          </p:cNvPr>
          <p:cNvCxnSpPr/>
          <p:nvPr/>
        </p:nvCxnSpPr>
        <p:spPr>
          <a:xfrm>
            <a:off x="5838737" y="1803121"/>
            <a:ext cx="415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A537CE4-6269-4133-B4DE-6FB938D1781B}"/>
              </a:ext>
            </a:extLst>
          </p:cNvPr>
          <p:cNvSpPr/>
          <p:nvPr/>
        </p:nvSpPr>
        <p:spPr>
          <a:xfrm>
            <a:off x="230" y="3469961"/>
            <a:ext cx="210827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wants to edit a ready pizza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488A5CB-2CAE-454C-B9F7-73F5A48A7B08}"/>
              </a:ext>
            </a:extLst>
          </p:cNvPr>
          <p:cNvSpPr/>
          <p:nvPr/>
        </p:nvSpPr>
        <p:spPr>
          <a:xfrm>
            <a:off x="1569" y="4020870"/>
            <a:ext cx="593653" cy="251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B8D45D2E-FFAB-468F-9EC4-A339BCA49998}"/>
              </a:ext>
            </a:extLst>
          </p:cNvPr>
          <p:cNvCxnSpPr>
            <a:cxnSpLocks/>
          </p:cNvCxnSpPr>
          <p:nvPr/>
        </p:nvCxnSpPr>
        <p:spPr>
          <a:xfrm flipV="1">
            <a:off x="597016" y="4146833"/>
            <a:ext cx="268447" cy="2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B48D857-4DAD-42AE-9A16-195FFB837410}"/>
              </a:ext>
            </a:extLst>
          </p:cNvPr>
          <p:cNvSpPr/>
          <p:nvPr/>
        </p:nvSpPr>
        <p:spPr>
          <a:xfrm>
            <a:off x="865463" y="3900170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Landing Page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BC1CE25D-74EF-4777-BD82-5A62AFD9144F}"/>
              </a:ext>
            </a:extLst>
          </p:cNvPr>
          <p:cNvCxnSpPr>
            <a:stCxn id="198" idx="3"/>
          </p:cNvCxnSpPr>
          <p:nvPr/>
        </p:nvCxnSpPr>
        <p:spPr>
          <a:xfrm flipV="1">
            <a:off x="1536583" y="4146833"/>
            <a:ext cx="385893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Diamond 199">
            <a:extLst>
              <a:ext uri="{FF2B5EF4-FFF2-40B4-BE49-F238E27FC236}">
                <a16:creationId xmlns:a16="http://schemas.microsoft.com/office/drawing/2014/main" id="{C8B34744-7E05-4AE5-8491-AEB06F5206BF}"/>
              </a:ext>
            </a:extLst>
          </p:cNvPr>
          <p:cNvSpPr/>
          <p:nvPr/>
        </p:nvSpPr>
        <p:spPr>
          <a:xfrm>
            <a:off x="1922476" y="3799074"/>
            <a:ext cx="796954" cy="6955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2FC808A6-E439-4109-8A93-627C9859BDDB}"/>
              </a:ext>
            </a:extLst>
          </p:cNvPr>
          <p:cNvSpPr/>
          <p:nvPr/>
        </p:nvSpPr>
        <p:spPr>
          <a:xfrm>
            <a:off x="1870348" y="3872686"/>
            <a:ext cx="9012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</a:t>
            </a:r>
          </a:p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Registration ?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127C9E6-3BE9-4B2F-8FDD-769DBB2DB2AD}"/>
              </a:ext>
            </a:extLst>
          </p:cNvPr>
          <p:cNvCxnSpPr>
            <a:stCxn id="200" idx="3"/>
          </p:cNvCxnSpPr>
          <p:nvPr/>
        </p:nvCxnSpPr>
        <p:spPr>
          <a:xfrm>
            <a:off x="2719430" y="4146833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DB3302E-BE0E-44E8-9A28-5714CAC4C517}"/>
              </a:ext>
            </a:extLst>
          </p:cNvPr>
          <p:cNvSpPr/>
          <p:nvPr/>
        </p:nvSpPr>
        <p:spPr>
          <a:xfrm>
            <a:off x="2744326" y="3888401"/>
            <a:ext cx="36099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D938A51-B73C-4C93-BB24-9BBE9891B591}"/>
              </a:ext>
            </a:extLst>
          </p:cNvPr>
          <p:cNvSpPr/>
          <p:nvPr/>
        </p:nvSpPr>
        <p:spPr>
          <a:xfrm>
            <a:off x="3232951" y="3900170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Login Page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F281DD45-6305-45BF-8BD8-9DD8919E9F1C}"/>
              </a:ext>
            </a:extLst>
          </p:cNvPr>
          <p:cNvCxnSpPr>
            <a:stCxn id="204" idx="3"/>
          </p:cNvCxnSpPr>
          <p:nvPr/>
        </p:nvCxnSpPr>
        <p:spPr>
          <a:xfrm flipV="1">
            <a:off x="3904071" y="4146833"/>
            <a:ext cx="367323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Diamond 235">
            <a:extLst>
              <a:ext uri="{FF2B5EF4-FFF2-40B4-BE49-F238E27FC236}">
                <a16:creationId xmlns:a16="http://schemas.microsoft.com/office/drawing/2014/main" id="{E6840953-489F-473E-AE5E-426BB6F60459}"/>
              </a:ext>
            </a:extLst>
          </p:cNvPr>
          <p:cNvSpPr/>
          <p:nvPr/>
        </p:nvSpPr>
        <p:spPr>
          <a:xfrm>
            <a:off x="4285769" y="3805203"/>
            <a:ext cx="796954" cy="6955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0391CCB0-182A-406C-A6BD-51D1DC4FADB1}"/>
              </a:ext>
            </a:extLst>
          </p:cNvPr>
          <p:cNvSpPr/>
          <p:nvPr/>
        </p:nvSpPr>
        <p:spPr>
          <a:xfrm>
            <a:off x="4306548" y="4026575"/>
            <a:ext cx="77617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Logged In ?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835AACB2-2020-4609-93EB-CF8F271929ED}"/>
              </a:ext>
            </a:extLst>
          </p:cNvPr>
          <p:cNvCxnSpPr>
            <a:cxnSpLocks/>
            <a:stCxn id="237" idx="3"/>
          </p:cNvCxnSpPr>
          <p:nvPr/>
        </p:nvCxnSpPr>
        <p:spPr>
          <a:xfrm flipV="1">
            <a:off x="5082723" y="4146833"/>
            <a:ext cx="212322" cy="2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949EE781-C397-4F18-8381-131B440D08C0}"/>
              </a:ext>
            </a:extLst>
          </p:cNvPr>
          <p:cNvSpPr/>
          <p:nvPr/>
        </p:nvSpPr>
        <p:spPr>
          <a:xfrm>
            <a:off x="4961997" y="3900612"/>
            <a:ext cx="36099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E34E60E3-29C7-41C6-890D-121871E9A09F}"/>
              </a:ext>
            </a:extLst>
          </p:cNvPr>
          <p:cNvCxnSpPr>
            <a:stCxn id="200" idx="2"/>
          </p:cNvCxnSpPr>
          <p:nvPr/>
        </p:nvCxnSpPr>
        <p:spPr>
          <a:xfrm flipH="1">
            <a:off x="2320952" y="4494592"/>
            <a:ext cx="1" cy="35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98B29E6-4518-4FF9-B93E-4099EC87A212}"/>
              </a:ext>
            </a:extLst>
          </p:cNvPr>
          <p:cNvSpPr/>
          <p:nvPr/>
        </p:nvSpPr>
        <p:spPr>
          <a:xfrm>
            <a:off x="2281648" y="4494592"/>
            <a:ext cx="3353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3F37A00-B489-4FEF-9ADA-CE28FE0970C1}"/>
              </a:ext>
            </a:extLst>
          </p:cNvPr>
          <p:cNvSpPr/>
          <p:nvPr/>
        </p:nvSpPr>
        <p:spPr>
          <a:xfrm>
            <a:off x="1985392" y="4848126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Register Page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2217FCE6-B0A9-4382-8753-4D85D3F8644D}"/>
              </a:ext>
            </a:extLst>
          </p:cNvPr>
          <p:cNvCxnSpPr>
            <a:stCxn id="242" idx="3"/>
          </p:cNvCxnSpPr>
          <p:nvPr/>
        </p:nvCxnSpPr>
        <p:spPr>
          <a:xfrm>
            <a:off x="2656512" y="5095598"/>
            <a:ext cx="574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Diamond 243">
            <a:extLst>
              <a:ext uri="{FF2B5EF4-FFF2-40B4-BE49-F238E27FC236}">
                <a16:creationId xmlns:a16="http://schemas.microsoft.com/office/drawing/2014/main" id="{FEF8C9CC-ACA7-4E4B-8466-2B37678C2C5C}"/>
              </a:ext>
            </a:extLst>
          </p:cNvPr>
          <p:cNvSpPr/>
          <p:nvPr/>
        </p:nvSpPr>
        <p:spPr>
          <a:xfrm>
            <a:off x="3234742" y="4747839"/>
            <a:ext cx="796954" cy="6955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AC408C77-8526-4FB6-93F6-7813A44A5A40}"/>
              </a:ext>
            </a:extLst>
          </p:cNvPr>
          <p:cNvSpPr/>
          <p:nvPr/>
        </p:nvSpPr>
        <p:spPr>
          <a:xfrm>
            <a:off x="3204709" y="4972487"/>
            <a:ext cx="8290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Registered</a:t>
            </a:r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?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2CFBE343-4F1B-435D-87D5-1F89D762C63C}"/>
              </a:ext>
            </a:extLst>
          </p:cNvPr>
          <p:cNvCxnSpPr>
            <a:cxnSpLocks/>
          </p:cNvCxnSpPr>
          <p:nvPr/>
        </p:nvCxnSpPr>
        <p:spPr>
          <a:xfrm flipH="1">
            <a:off x="2320952" y="5527635"/>
            <a:ext cx="1315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254B7F54-7EAF-4A44-BD58-F302F1E796C4}"/>
              </a:ext>
            </a:extLst>
          </p:cNvPr>
          <p:cNvCxnSpPr>
            <a:endCxn id="242" idx="2"/>
          </p:cNvCxnSpPr>
          <p:nvPr/>
        </p:nvCxnSpPr>
        <p:spPr>
          <a:xfrm flipV="1">
            <a:off x="2320952" y="5343070"/>
            <a:ext cx="0" cy="18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9737E6D-5CA3-4516-B7FE-7857C390F84C}"/>
              </a:ext>
            </a:extLst>
          </p:cNvPr>
          <p:cNvSpPr/>
          <p:nvPr/>
        </p:nvSpPr>
        <p:spPr>
          <a:xfrm>
            <a:off x="2807620" y="5485496"/>
            <a:ext cx="3353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677F2C0-2A38-46A5-B839-8D6A47FB89F1}"/>
              </a:ext>
            </a:extLst>
          </p:cNvPr>
          <p:cNvSpPr/>
          <p:nvPr/>
        </p:nvSpPr>
        <p:spPr>
          <a:xfrm>
            <a:off x="3598499" y="4480548"/>
            <a:ext cx="36099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47DA47B-B3A5-4544-A132-3400AC634973}"/>
              </a:ext>
            </a:extLst>
          </p:cNvPr>
          <p:cNvCxnSpPr>
            <a:stCxn id="244" idx="0"/>
          </p:cNvCxnSpPr>
          <p:nvPr/>
        </p:nvCxnSpPr>
        <p:spPr>
          <a:xfrm flipV="1">
            <a:off x="3633219" y="4395114"/>
            <a:ext cx="0" cy="35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0DF28DD7-10AE-47E3-9AA8-C13ECD65A13D}"/>
              </a:ext>
            </a:extLst>
          </p:cNvPr>
          <p:cNvCxnSpPr>
            <a:stCxn id="236" idx="0"/>
          </p:cNvCxnSpPr>
          <p:nvPr/>
        </p:nvCxnSpPr>
        <p:spPr>
          <a:xfrm flipV="1">
            <a:off x="4684246" y="3651797"/>
            <a:ext cx="0" cy="15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48C4688E-CA47-4D2A-976B-46C49A0F1722}"/>
              </a:ext>
            </a:extLst>
          </p:cNvPr>
          <p:cNvCxnSpPr>
            <a:cxnSpLocks/>
          </p:cNvCxnSpPr>
          <p:nvPr/>
        </p:nvCxnSpPr>
        <p:spPr>
          <a:xfrm flipH="1">
            <a:off x="3568511" y="3651797"/>
            <a:ext cx="1115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C611B305-A410-4724-9543-950ED1051347}"/>
              </a:ext>
            </a:extLst>
          </p:cNvPr>
          <p:cNvCxnSpPr>
            <a:endCxn id="204" idx="0"/>
          </p:cNvCxnSpPr>
          <p:nvPr/>
        </p:nvCxnSpPr>
        <p:spPr>
          <a:xfrm>
            <a:off x="3568511" y="3651797"/>
            <a:ext cx="0" cy="24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EB785E50-4742-43ED-9147-4857EDDF7242}"/>
              </a:ext>
            </a:extLst>
          </p:cNvPr>
          <p:cNvCxnSpPr/>
          <p:nvPr/>
        </p:nvCxnSpPr>
        <p:spPr>
          <a:xfrm>
            <a:off x="3641608" y="5443357"/>
            <a:ext cx="0" cy="84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895E8349-CD4D-4E9B-AA80-D034B75A5A98}"/>
              </a:ext>
            </a:extLst>
          </p:cNvPr>
          <p:cNvSpPr/>
          <p:nvPr/>
        </p:nvSpPr>
        <p:spPr>
          <a:xfrm>
            <a:off x="5298073" y="3915406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Menu Page</a:t>
            </a: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ED7053B4-4D46-486D-AEDB-6170DCB0467A}"/>
              </a:ext>
            </a:extLst>
          </p:cNvPr>
          <p:cNvCxnSpPr>
            <a:cxnSpLocks/>
          </p:cNvCxnSpPr>
          <p:nvPr/>
        </p:nvCxnSpPr>
        <p:spPr>
          <a:xfrm>
            <a:off x="5960848" y="4163688"/>
            <a:ext cx="215624" cy="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FE296AFB-B336-402A-9549-A2A44EB0A1E9}"/>
              </a:ext>
            </a:extLst>
          </p:cNvPr>
          <p:cNvSpPr/>
          <p:nvPr/>
        </p:nvSpPr>
        <p:spPr>
          <a:xfrm>
            <a:off x="6174544" y="3915406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Choose Pizza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80307590-70F7-4269-BEB2-3D10B2CD8EC8}"/>
              </a:ext>
            </a:extLst>
          </p:cNvPr>
          <p:cNvSpPr/>
          <p:nvPr/>
        </p:nvSpPr>
        <p:spPr>
          <a:xfrm>
            <a:off x="7910772" y="3915259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Edit Pizza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85C98AC0-A700-4DA1-8A66-993518BC2ADA}"/>
              </a:ext>
            </a:extLst>
          </p:cNvPr>
          <p:cNvCxnSpPr>
            <a:cxnSpLocks/>
          </p:cNvCxnSpPr>
          <p:nvPr/>
        </p:nvCxnSpPr>
        <p:spPr>
          <a:xfrm>
            <a:off x="6845465" y="4168471"/>
            <a:ext cx="200695" cy="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433B855D-F5B2-43A1-8575-39B02B921B76}"/>
              </a:ext>
            </a:extLst>
          </p:cNvPr>
          <p:cNvCxnSpPr>
            <a:cxnSpLocks/>
          </p:cNvCxnSpPr>
          <p:nvPr/>
        </p:nvCxnSpPr>
        <p:spPr>
          <a:xfrm>
            <a:off x="9427250" y="4147643"/>
            <a:ext cx="164962" cy="1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Diamond 263">
            <a:extLst>
              <a:ext uri="{FF2B5EF4-FFF2-40B4-BE49-F238E27FC236}">
                <a16:creationId xmlns:a16="http://schemas.microsoft.com/office/drawing/2014/main" id="{A9A57988-6A34-4C92-B251-2A3CA26F37FA}"/>
              </a:ext>
            </a:extLst>
          </p:cNvPr>
          <p:cNvSpPr/>
          <p:nvPr/>
        </p:nvSpPr>
        <p:spPr>
          <a:xfrm>
            <a:off x="9588795" y="3810383"/>
            <a:ext cx="796954" cy="6955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176716A8-14D0-41A2-BB12-83078650D834}"/>
              </a:ext>
            </a:extLst>
          </p:cNvPr>
          <p:cNvSpPr/>
          <p:nvPr/>
        </p:nvSpPr>
        <p:spPr>
          <a:xfrm>
            <a:off x="9620582" y="4026575"/>
            <a:ext cx="76335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Checkout</a:t>
            </a:r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?</a:t>
            </a:r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C7AE2666-3D19-40A2-8B4F-0F5298BF3D72}"/>
              </a:ext>
            </a:extLst>
          </p:cNvPr>
          <p:cNvCxnSpPr>
            <a:cxnSpLocks/>
          </p:cNvCxnSpPr>
          <p:nvPr/>
        </p:nvCxnSpPr>
        <p:spPr>
          <a:xfrm flipV="1">
            <a:off x="10376409" y="4156708"/>
            <a:ext cx="328640" cy="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CBE7707D-F06E-44A5-9BAF-0358C03A6649}"/>
              </a:ext>
            </a:extLst>
          </p:cNvPr>
          <p:cNvSpPr/>
          <p:nvPr/>
        </p:nvSpPr>
        <p:spPr>
          <a:xfrm>
            <a:off x="10705049" y="3915810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Order Placed</a:t>
            </a:r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FC623614-630B-42CE-B2E5-CC8A8E78AC21}"/>
              </a:ext>
            </a:extLst>
          </p:cNvPr>
          <p:cNvCxnSpPr/>
          <p:nvPr/>
        </p:nvCxnSpPr>
        <p:spPr>
          <a:xfrm flipV="1">
            <a:off x="11367245" y="4162150"/>
            <a:ext cx="226269" cy="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FD24066-F4BE-466A-874E-35B5B3A377EF}"/>
              </a:ext>
            </a:extLst>
          </p:cNvPr>
          <p:cNvSpPr/>
          <p:nvPr/>
        </p:nvSpPr>
        <p:spPr>
          <a:xfrm>
            <a:off x="11591994" y="4037724"/>
            <a:ext cx="593653" cy="251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CCFA772-31F8-40B2-8E9A-98B545782A6B}"/>
              </a:ext>
            </a:extLst>
          </p:cNvPr>
          <p:cNvCxnSpPr>
            <a:cxnSpLocks/>
          </p:cNvCxnSpPr>
          <p:nvPr/>
        </p:nvCxnSpPr>
        <p:spPr>
          <a:xfrm>
            <a:off x="9978320" y="4494592"/>
            <a:ext cx="0" cy="353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A48497E7-C8AF-4B71-9566-5F3709CA51B9}"/>
              </a:ext>
            </a:extLst>
          </p:cNvPr>
          <p:cNvCxnSpPr>
            <a:cxnSpLocks/>
          </p:cNvCxnSpPr>
          <p:nvPr/>
        </p:nvCxnSpPr>
        <p:spPr>
          <a:xfrm flipV="1">
            <a:off x="5633633" y="4410203"/>
            <a:ext cx="0" cy="43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FDD3BB9E-7FD7-4CA1-883F-779EB8670BDC}"/>
              </a:ext>
            </a:extLst>
          </p:cNvPr>
          <p:cNvSpPr/>
          <p:nvPr/>
        </p:nvSpPr>
        <p:spPr>
          <a:xfrm>
            <a:off x="7676889" y="4868822"/>
            <a:ext cx="3353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6A4ED331-8059-41B4-9C2E-C8EA7D8F1A52}"/>
              </a:ext>
            </a:extLst>
          </p:cNvPr>
          <p:cNvSpPr/>
          <p:nvPr/>
        </p:nvSpPr>
        <p:spPr>
          <a:xfrm>
            <a:off x="10307206" y="3910487"/>
            <a:ext cx="36099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418125CB-15A8-4D12-87CB-3E295FA218C4}"/>
              </a:ext>
            </a:extLst>
          </p:cNvPr>
          <p:cNvSpPr/>
          <p:nvPr/>
        </p:nvSpPr>
        <p:spPr>
          <a:xfrm>
            <a:off x="3993764" y="3423525"/>
            <a:ext cx="3353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3222A4D-C492-430D-9B7B-093B14C50731}"/>
              </a:ext>
            </a:extLst>
          </p:cNvPr>
          <p:cNvSpPr/>
          <p:nvPr/>
        </p:nvSpPr>
        <p:spPr>
          <a:xfrm>
            <a:off x="8763699" y="3915810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Apply Promo Code</a:t>
            </a: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C4E2C8E2-0956-4545-AD85-C77A6139D14E}"/>
              </a:ext>
            </a:extLst>
          </p:cNvPr>
          <p:cNvCxnSpPr>
            <a:cxnSpLocks/>
          </p:cNvCxnSpPr>
          <p:nvPr/>
        </p:nvCxnSpPr>
        <p:spPr>
          <a:xfrm flipV="1">
            <a:off x="8570615" y="4169868"/>
            <a:ext cx="181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FFDE55FC-81A5-4042-97C6-509E62E94A1B}"/>
              </a:ext>
            </a:extLst>
          </p:cNvPr>
          <p:cNvSpPr/>
          <p:nvPr/>
        </p:nvSpPr>
        <p:spPr>
          <a:xfrm>
            <a:off x="7053186" y="3921697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Add To Cart</a:t>
            </a: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3CB52F9B-4293-4CC9-AD52-65939ECD0F60}"/>
              </a:ext>
            </a:extLst>
          </p:cNvPr>
          <p:cNvCxnSpPr>
            <a:cxnSpLocks/>
          </p:cNvCxnSpPr>
          <p:nvPr/>
        </p:nvCxnSpPr>
        <p:spPr>
          <a:xfrm>
            <a:off x="7715748" y="4169169"/>
            <a:ext cx="200695" cy="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FD7A29C9-CCC3-46D1-BCA1-887C3548524D}"/>
              </a:ext>
            </a:extLst>
          </p:cNvPr>
          <p:cNvCxnSpPr/>
          <p:nvPr/>
        </p:nvCxnSpPr>
        <p:spPr>
          <a:xfrm>
            <a:off x="5633633" y="4845431"/>
            <a:ext cx="434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7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FD88E1F2-B58A-427C-8B77-E4599A41F142}"/>
              </a:ext>
            </a:extLst>
          </p:cNvPr>
          <p:cNvSpPr/>
          <p:nvPr/>
        </p:nvSpPr>
        <p:spPr>
          <a:xfrm>
            <a:off x="3245" y="364208"/>
            <a:ext cx="228299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wants to order a custom pizza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6F3FC09-1CB9-4F6B-AD13-FA1267D77D15}"/>
              </a:ext>
            </a:extLst>
          </p:cNvPr>
          <p:cNvSpPr/>
          <p:nvPr/>
        </p:nvSpPr>
        <p:spPr>
          <a:xfrm>
            <a:off x="141" y="973840"/>
            <a:ext cx="593653" cy="251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D74D0FA-097C-4806-B30A-DCBF2D9E97F3}"/>
              </a:ext>
            </a:extLst>
          </p:cNvPr>
          <p:cNvCxnSpPr>
            <a:cxnSpLocks/>
          </p:cNvCxnSpPr>
          <p:nvPr/>
        </p:nvCxnSpPr>
        <p:spPr>
          <a:xfrm flipV="1">
            <a:off x="595588" y="1099803"/>
            <a:ext cx="268447" cy="2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4F14A12-2964-4157-BB36-0AE25320B9EF}"/>
              </a:ext>
            </a:extLst>
          </p:cNvPr>
          <p:cNvSpPr/>
          <p:nvPr/>
        </p:nvSpPr>
        <p:spPr>
          <a:xfrm>
            <a:off x="864035" y="853140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Landing Page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175A79D-745F-4C0D-B3C9-71620AA0A6F1}"/>
              </a:ext>
            </a:extLst>
          </p:cNvPr>
          <p:cNvCxnSpPr>
            <a:stCxn id="146" idx="3"/>
          </p:cNvCxnSpPr>
          <p:nvPr/>
        </p:nvCxnSpPr>
        <p:spPr>
          <a:xfrm flipV="1">
            <a:off x="1535155" y="1099803"/>
            <a:ext cx="385893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Diamond 147">
            <a:extLst>
              <a:ext uri="{FF2B5EF4-FFF2-40B4-BE49-F238E27FC236}">
                <a16:creationId xmlns:a16="http://schemas.microsoft.com/office/drawing/2014/main" id="{82A3A86C-5EB9-4A84-B13E-11EBEEE974CA}"/>
              </a:ext>
            </a:extLst>
          </p:cNvPr>
          <p:cNvSpPr/>
          <p:nvPr/>
        </p:nvSpPr>
        <p:spPr>
          <a:xfrm>
            <a:off x="1921048" y="752044"/>
            <a:ext cx="796954" cy="6955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AA2486C-CCE6-4668-BE9A-4C3DA3B4B911}"/>
              </a:ext>
            </a:extLst>
          </p:cNvPr>
          <p:cNvSpPr/>
          <p:nvPr/>
        </p:nvSpPr>
        <p:spPr>
          <a:xfrm>
            <a:off x="1868920" y="825656"/>
            <a:ext cx="9012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</a:t>
            </a:r>
          </a:p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Registration ?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BD89F92-0BDC-454A-8917-7A87A228E3ED}"/>
              </a:ext>
            </a:extLst>
          </p:cNvPr>
          <p:cNvCxnSpPr>
            <a:stCxn id="148" idx="3"/>
          </p:cNvCxnSpPr>
          <p:nvPr/>
        </p:nvCxnSpPr>
        <p:spPr>
          <a:xfrm>
            <a:off x="2718002" y="1099803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293C52-0F16-49F4-80DD-B4208269CE65}"/>
              </a:ext>
            </a:extLst>
          </p:cNvPr>
          <p:cNvSpPr/>
          <p:nvPr/>
        </p:nvSpPr>
        <p:spPr>
          <a:xfrm>
            <a:off x="2742898" y="841371"/>
            <a:ext cx="36099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BB5A4E3-F071-4C65-9D2B-6182FC4C6973}"/>
              </a:ext>
            </a:extLst>
          </p:cNvPr>
          <p:cNvSpPr/>
          <p:nvPr/>
        </p:nvSpPr>
        <p:spPr>
          <a:xfrm>
            <a:off x="3231523" y="853140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Login Page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B56BAE3-DC5B-4AFC-9671-882522B261FB}"/>
              </a:ext>
            </a:extLst>
          </p:cNvPr>
          <p:cNvCxnSpPr>
            <a:stCxn id="152" idx="3"/>
          </p:cNvCxnSpPr>
          <p:nvPr/>
        </p:nvCxnSpPr>
        <p:spPr>
          <a:xfrm flipV="1">
            <a:off x="3902643" y="1099803"/>
            <a:ext cx="367323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Diamond 153">
            <a:extLst>
              <a:ext uri="{FF2B5EF4-FFF2-40B4-BE49-F238E27FC236}">
                <a16:creationId xmlns:a16="http://schemas.microsoft.com/office/drawing/2014/main" id="{9962BB4A-4A02-48E3-B042-81584AC74F4D}"/>
              </a:ext>
            </a:extLst>
          </p:cNvPr>
          <p:cNvSpPr/>
          <p:nvPr/>
        </p:nvSpPr>
        <p:spPr>
          <a:xfrm>
            <a:off x="4284341" y="758173"/>
            <a:ext cx="796954" cy="6955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56C062A-3ABA-443A-9B1C-6EAB019DAD06}"/>
              </a:ext>
            </a:extLst>
          </p:cNvPr>
          <p:cNvSpPr/>
          <p:nvPr/>
        </p:nvSpPr>
        <p:spPr>
          <a:xfrm>
            <a:off x="4305120" y="979545"/>
            <a:ext cx="77617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Logged In ?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AE76C69-8622-4C13-A2C4-C68A04E1D0AF}"/>
              </a:ext>
            </a:extLst>
          </p:cNvPr>
          <p:cNvCxnSpPr>
            <a:stCxn id="155" idx="3"/>
          </p:cNvCxnSpPr>
          <p:nvPr/>
        </p:nvCxnSpPr>
        <p:spPr>
          <a:xfrm flipV="1">
            <a:off x="5081295" y="1099803"/>
            <a:ext cx="413463" cy="2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A16D3F4-BDF6-46D3-9EF5-58B3F3B26404}"/>
              </a:ext>
            </a:extLst>
          </p:cNvPr>
          <p:cNvSpPr/>
          <p:nvPr/>
        </p:nvSpPr>
        <p:spPr>
          <a:xfrm>
            <a:off x="5063121" y="853582"/>
            <a:ext cx="36099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E6253EE-F838-43FB-974F-F0609992275C}"/>
              </a:ext>
            </a:extLst>
          </p:cNvPr>
          <p:cNvCxnSpPr>
            <a:stCxn id="148" idx="2"/>
          </p:cNvCxnSpPr>
          <p:nvPr/>
        </p:nvCxnSpPr>
        <p:spPr>
          <a:xfrm flipH="1">
            <a:off x="2319524" y="1447562"/>
            <a:ext cx="1" cy="35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C8DE280-8CDF-4EDA-8CC6-17B189235210}"/>
              </a:ext>
            </a:extLst>
          </p:cNvPr>
          <p:cNvSpPr/>
          <p:nvPr/>
        </p:nvSpPr>
        <p:spPr>
          <a:xfrm>
            <a:off x="2280220" y="1447562"/>
            <a:ext cx="3353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9562183-5547-419B-9920-F5F062C5FD4B}"/>
              </a:ext>
            </a:extLst>
          </p:cNvPr>
          <p:cNvSpPr/>
          <p:nvPr/>
        </p:nvSpPr>
        <p:spPr>
          <a:xfrm>
            <a:off x="1983964" y="1801096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Register Page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3DC52D9-BC05-453B-AD97-77C540CB907D}"/>
              </a:ext>
            </a:extLst>
          </p:cNvPr>
          <p:cNvCxnSpPr>
            <a:stCxn id="160" idx="3"/>
          </p:cNvCxnSpPr>
          <p:nvPr/>
        </p:nvCxnSpPr>
        <p:spPr>
          <a:xfrm>
            <a:off x="2655084" y="2048568"/>
            <a:ext cx="574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Diamond 161">
            <a:extLst>
              <a:ext uri="{FF2B5EF4-FFF2-40B4-BE49-F238E27FC236}">
                <a16:creationId xmlns:a16="http://schemas.microsoft.com/office/drawing/2014/main" id="{565C7366-5DF1-4D7E-BFFA-743A8738DA5B}"/>
              </a:ext>
            </a:extLst>
          </p:cNvPr>
          <p:cNvSpPr/>
          <p:nvPr/>
        </p:nvSpPr>
        <p:spPr>
          <a:xfrm>
            <a:off x="3233314" y="1700809"/>
            <a:ext cx="796954" cy="6955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25CE04F-9AA1-42E8-BCB6-BF6B8E68A875}"/>
              </a:ext>
            </a:extLst>
          </p:cNvPr>
          <p:cNvSpPr/>
          <p:nvPr/>
        </p:nvSpPr>
        <p:spPr>
          <a:xfrm>
            <a:off x="3203281" y="1925457"/>
            <a:ext cx="8290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Registered</a:t>
            </a:r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?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AD83733F-080B-48CA-9D31-5A8053DE6AB6}"/>
              </a:ext>
            </a:extLst>
          </p:cNvPr>
          <p:cNvCxnSpPr>
            <a:cxnSpLocks/>
          </p:cNvCxnSpPr>
          <p:nvPr/>
        </p:nvCxnSpPr>
        <p:spPr>
          <a:xfrm flipH="1">
            <a:off x="2319524" y="2480605"/>
            <a:ext cx="1315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B1CFB57-2B89-45A7-BCD1-CCDBBEAC04EE}"/>
              </a:ext>
            </a:extLst>
          </p:cNvPr>
          <p:cNvCxnSpPr>
            <a:endCxn id="160" idx="2"/>
          </p:cNvCxnSpPr>
          <p:nvPr/>
        </p:nvCxnSpPr>
        <p:spPr>
          <a:xfrm flipV="1">
            <a:off x="2319524" y="2296040"/>
            <a:ext cx="0" cy="18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2BDB74C-CB4A-41D0-9811-492AF924F519}"/>
              </a:ext>
            </a:extLst>
          </p:cNvPr>
          <p:cNvSpPr/>
          <p:nvPr/>
        </p:nvSpPr>
        <p:spPr>
          <a:xfrm>
            <a:off x="2806192" y="2438466"/>
            <a:ext cx="3353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EAF6D96-B85F-4316-8DB5-7D121FB0F475}"/>
              </a:ext>
            </a:extLst>
          </p:cNvPr>
          <p:cNvSpPr/>
          <p:nvPr/>
        </p:nvSpPr>
        <p:spPr>
          <a:xfrm>
            <a:off x="3597071" y="1433518"/>
            <a:ext cx="36099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7DCB088-98E2-4927-8A11-8944F7F867B7}"/>
              </a:ext>
            </a:extLst>
          </p:cNvPr>
          <p:cNvCxnSpPr>
            <a:stCxn id="162" idx="0"/>
          </p:cNvCxnSpPr>
          <p:nvPr/>
        </p:nvCxnSpPr>
        <p:spPr>
          <a:xfrm flipV="1">
            <a:off x="3631791" y="1348084"/>
            <a:ext cx="0" cy="35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82A8F19-F0C2-479A-BEC4-D7E9144A1CEC}"/>
              </a:ext>
            </a:extLst>
          </p:cNvPr>
          <p:cNvCxnSpPr>
            <a:stCxn id="154" idx="0"/>
          </p:cNvCxnSpPr>
          <p:nvPr/>
        </p:nvCxnSpPr>
        <p:spPr>
          <a:xfrm flipV="1">
            <a:off x="4682818" y="604767"/>
            <a:ext cx="0" cy="15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A12D5523-DA8A-4E4E-B967-29CE9223DE7B}"/>
              </a:ext>
            </a:extLst>
          </p:cNvPr>
          <p:cNvCxnSpPr>
            <a:cxnSpLocks/>
          </p:cNvCxnSpPr>
          <p:nvPr/>
        </p:nvCxnSpPr>
        <p:spPr>
          <a:xfrm flipH="1">
            <a:off x="3567083" y="604767"/>
            <a:ext cx="1115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E453BC4-922C-4CC1-A931-8902FC078FD8}"/>
              </a:ext>
            </a:extLst>
          </p:cNvPr>
          <p:cNvCxnSpPr>
            <a:endCxn id="152" idx="0"/>
          </p:cNvCxnSpPr>
          <p:nvPr/>
        </p:nvCxnSpPr>
        <p:spPr>
          <a:xfrm>
            <a:off x="3567083" y="604767"/>
            <a:ext cx="0" cy="24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D698751-7052-4E3E-A140-7439A8808EA0}"/>
              </a:ext>
            </a:extLst>
          </p:cNvPr>
          <p:cNvSpPr/>
          <p:nvPr/>
        </p:nvSpPr>
        <p:spPr>
          <a:xfrm>
            <a:off x="3965561" y="376495"/>
            <a:ext cx="3353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573E7C2-DF0B-4F53-A872-E42D63F47E11}"/>
              </a:ext>
            </a:extLst>
          </p:cNvPr>
          <p:cNvCxnSpPr/>
          <p:nvPr/>
        </p:nvCxnSpPr>
        <p:spPr>
          <a:xfrm>
            <a:off x="3640180" y="2396327"/>
            <a:ext cx="0" cy="84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A324AF4-3798-40E0-942E-A9EC5FCEBBA9}"/>
              </a:ext>
            </a:extLst>
          </p:cNvPr>
          <p:cNvSpPr/>
          <p:nvPr/>
        </p:nvSpPr>
        <p:spPr>
          <a:xfrm>
            <a:off x="5494758" y="869774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Menu Page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7B8DDA0-23FF-42AB-8723-089FE5D41A80}"/>
              </a:ext>
            </a:extLst>
          </p:cNvPr>
          <p:cNvCxnSpPr/>
          <p:nvPr/>
        </p:nvCxnSpPr>
        <p:spPr>
          <a:xfrm flipV="1">
            <a:off x="6174625" y="1117246"/>
            <a:ext cx="367323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93EDF93-98AF-43B0-AEC9-6B6DFDD891DE}"/>
              </a:ext>
            </a:extLst>
          </p:cNvPr>
          <p:cNvSpPr/>
          <p:nvPr/>
        </p:nvSpPr>
        <p:spPr>
          <a:xfrm>
            <a:off x="6550695" y="869774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Custom Pizza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Page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941A357-F651-4550-828B-BC3E9022D272}"/>
              </a:ext>
            </a:extLst>
          </p:cNvPr>
          <p:cNvSpPr/>
          <p:nvPr/>
        </p:nvSpPr>
        <p:spPr>
          <a:xfrm>
            <a:off x="7603248" y="869627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Add To Cart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45DF42D3-FBE2-4E2F-A782-4FF009C5235C}"/>
              </a:ext>
            </a:extLst>
          </p:cNvPr>
          <p:cNvCxnSpPr/>
          <p:nvPr/>
        </p:nvCxnSpPr>
        <p:spPr>
          <a:xfrm flipV="1">
            <a:off x="7213068" y="1122029"/>
            <a:ext cx="367323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A5752A60-01AC-4979-B51B-8B05F95D6568}"/>
              </a:ext>
            </a:extLst>
          </p:cNvPr>
          <p:cNvCxnSpPr>
            <a:cxnSpLocks/>
          </p:cNvCxnSpPr>
          <p:nvPr/>
        </p:nvCxnSpPr>
        <p:spPr>
          <a:xfrm flipV="1">
            <a:off x="9299189" y="1101201"/>
            <a:ext cx="258696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Diamond 227">
            <a:extLst>
              <a:ext uri="{FF2B5EF4-FFF2-40B4-BE49-F238E27FC236}">
                <a16:creationId xmlns:a16="http://schemas.microsoft.com/office/drawing/2014/main" id="{631FDDB7-4F6B-4DE5-96E5-7B40C90335DF}"/>
              </a:ext>
            </a:extLst>
          </p:cNvPr>
          <p:cNvSpPr/>
          <p:nvPr/>
        </p:nvSpPr>
        <p:spPr>
          <a:xfrm>
            <a:off x="9571832" y="764751"/>
            <a:ext cx="796954" cy="6955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55B223E4-97A5-45CB-879F-70ECA91A929A}"/>
              </a:ext>
            </a:extLst>
          </p:cNvPr>
          <p:cNvSpPr/>
          <p:nvPr/>
        </p:nvSpPr>
        <p:spPr>
          <a:xfrm>
            <a:off x="9603619" y="980943"/>
            <a:ext cx="76335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Checkout</a:t>
            </a:r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?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980F5143-7CA4-4EA8-BE51-0E2DFCAA0730}"/>
              </a:ext>
            </a:extLst>
          </p:cNvPr>
          <p:cNvCxnSpPr>
            <a:cxnSpLocks/>
          </p:cNvCxnSpPr>
          <p:nvPr/>
        </p:nvCxnSpPr>
        <p:spPr>
          <a:xfrm flipV="1">
            <a:off x="10359446" y="1111076"/>
            <a:ext cx="328640" cy="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AE00FF95-654C-48F8-A155-3768A29BA257}"/>
              </a:ext>
            </a:extLst>
          </p:cNvPr>
          <p:cNvSpPr/>
          <p:nvPr/>
        </p:nvSpPr>
        <p:spPr>
          <a:xfrm>
            <a:off x="10688086" y="870178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Order Placed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0CF572FF-4936-4192-809B-0F2F7B36999C}"/>
              </a:ext>
            </a:extLst>
          </p:cNvPr>
          <p:cNvCxnSpPr/>
          <p:nvPr/>
        </p:nvCxnSpPr>
        <p:spPr>
          <a:xfrm flipV="1">
            <a:off x="11350282" y="1116518"/>
            <a:ext cx="226269" cy="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E8840B8-0C4A-40BD-B726-00DC9A210D06}"/>
              </a:ext>
            </a:extLst>
          </p:cNvPr>
          <p:cNvSpPr/>
          <p:nvPr/>
        </p:nvSpPr>
        <p:spPr>
          <a:xfrm>
            <a:off x="11583577" y="992092"/>
            <a:ext cx="593653" cy="251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D53015D-E6A1-4830-BDBA-1833351C36CD}"/>
              </a:ext>
            </a:extLst>
          </p:cNvPr>
          <p:cNvCxnSpPr>
            <a:cxnSpLocks/>
          </p:cNvCxnSpPr>
          <p:nvPr/>
        </p:nvCxnSpPr>
        <p:spPr>
          <a:xfrm>
            <a:off x="9986993" y="1448960"/>
            <a:ext cx="0" cy="353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D7C57B2E-4FB2-4B7B-86DB-2EE4B8AFF7F0}"/>
              </a:ext>
            </a:extLst>
          </p:cNvPr>
          <p:cNvCxnSpPr>
            <a:cxnSpLocks/>
          </p:cNvCxnSpPr>
          <p:nvPr/>
        </p:nvCxnSpPr>
        <p:spPr>
          <a:xfrm flipV="1">
            <a:off x="5830318" y="1364571"/>
            <a:ext cx="0" cy="43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D4D0439C-B0C8-4AF2-AF25-BB3392622FDE}"/>
              </a:ext>
            </a:extLst>
          </p:cNvPr>
          <p:cNvSpPr/>
          <p:nvPr/>
        </p:nvSpPr>
        <p:spPr>
          <a:xfrm>
            <a:off x="7805206" y="1823190"/>
            <a:ext cx="3353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0B702182-2682-48E3-8776-BE6DCC0EDC17}"/>
              </a:ext>
            </a:extLst>
          </p:cNvPr>
          <p:cNvSpPr/>
          <p:nvPr/>
        </p:nvSpPr>
        <p:spPr>
          <a:xfrm>
            <a:off x="10290243" y="864855"/>
            <a:ext cx="36099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1AAD28CF-1A91-40CA-992F-BFE7B7EAAF9E}"/>
              </a:ext>
            </a:extLst>
          </p:cNvPr>
          <p:cNvSpPr/>
          <p:nvPr/>
        </p:nvSpPr>
        <p:spPr>
          <a:xfrm>
            <a:off x="8635638" y="870178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Apply Promo Code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86D9FFF-E8FA-408C-B4BD-8FA48929815D}"/>
              </a:ext>
            </a:extLst>
          </p:cNvPr>
          <p:cNvCxnSpPr/>
          <p:nvPr/>
        </p:nvCxnSpPr>
        <p:spPr>
          <a:xfrm flipV="1">
            <a:off x="8263091" y="1123427"/>
            <a:ext cx="367323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820801DA-AE4E-4E5F-A113-D45F81D4C842}"/>
              </a:ext>
            </a:extLst>
          </p:cNvPr>
          <p:cNvCxnSpPr/>
          <p:nvPr/>
        </p:nvCxnSpPr>
        <p:spPr>
          <a:xfrm>
            <a:off x="5830318" y="1799799"/>
            <a:ext cx="415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59F1A081-D7CE-4272-BDD9-590BD560790F}"/>
              </a:ext>
            </a:extLst>
          </p:cNvPr>
          <p:cNvSpPr/>
          <p:nvPr/>
        </p:nvSpPr>
        <p:spPr>
          <a:xfrm>
            <a:off x="4246" y="3467763"/>
            <a:ext cx="187583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wants to order a drink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1EB01E2C-A811-4127-9502-51E2945E8F2A}"/>
              </a:ext>
            </a:extLst>
          </p:cNvPr>
          <p:cNvSpPr/>
          <p:nvPr/>
        </p:nvSpPr>
        <p:spPr>
          <a:xfrm>
            <a:off x="1569" y="4077395"/>
            <a:ext cx="593653" cy="251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590EA311-9997-4AB1-BAFD-64EE32C4B40A}"/>
              </a:ext>
            </a:extLst>
          </p:cNvPr>
          <p:cNvCxnSpPr>
            <a:cxnSpLocks/>
          </p:cNvCxnSpPr>
          <p:nvPr/>
        </p:nvCxnSpPr>
        <p:spPr>
          <a:xfrm flipV="1">
            <a:off x="597016" y="4203358"/>
            <a:ext cx="268447" cy="2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113F046A-8AC9-48D4-99BE-9A33CCFBDB7B}"/>
              </a:ext>
            </a:extLst>
          </p:cNvPr>
          <p:cNvSpPr/>
          <p:nvPr/>
        </p:nvSpPr>
        <p:spPr>
          <a:xfrm>
            <a:off x="865463" y="3956695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Landing Page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BC8ADBC4-3651-42F4-9AAC-7D38E702FD60}"/>
              </a:ext>
            </a:extLst>
          </p:cNvPr>
          <p:cNvCxnSpPr>
            <a:stCxn id="244" idx="3"/>
          </p:cNvCxnSpPr>
          <p:nvPr/>
        </p:nvCxnSpPr>
        <p:spPr>
          <a:xfrm flipV="1">
            <a:off x="1536583" y="4203358"/>
            <a:ext cx="385893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Diamond 245">
            <a:extLst>
              <a:ext uri="{FF2B5EF4-FFF2-40B4-BE49-F238E27FC236}">
                <a16:creationId xmlns:a16="http://schemas.microsoft.com/office/drawing/2014/main" id="{66A3FBB1-0887-44BA-9BC9-790E73C0C8F7}"/>
              </a:ext>
            </a:extLst>
          </p:cNvPr>
          <p:cNvSpPr/>
          <p:nvPr/>
        </p:nvSpPr>
        <p:spPr>
          <a:xfrm>
            <a:off x="1922476" y="3855599"/>
            <a:ext cx="796954" cy="6955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217E8E67-30CB-4B4C-9C75-FB048CD7194E}"/>
              </a:ext>
            </a:extLst>
          </p:cNvPr>
          <p:cNvSpPr/>
          <p:nvPr/>
        </p:nvSpPr>
        <p:spPr>
          <a:xfrm>
            <a:off x="1870348" y="3929211"/>
            <a:ext cx="9012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</a:t>
            </a:r>
          </a:p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Registration ?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37150B73-706C-49F8-BB13-406F0C00D66F}"/>
              </a:ext>
            </a:extLst>
          </p:cNvPr>
          <p:cNvCxnSpPr>
            <a:stCxn id="246" idx="3"/>
          </p:cNvCxnSpPr>
          <p:nvPr/>
        </p:nvCxnSpPr>
        <p:spPr>
          <a:xfrm>
            <a:off x="2719430" y="420335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>
            <a:extLst>
              <a:ext uri="{FF2B5EF4-FFF2-40B4-BE49-F238E27FC236}">
                <a16:creationId xmlns:a16="http://schemas.microsoft.com/office/drawing/2014/main" id="{B2A2BCE9-CFD3-4A59-8328-7B7FFA5FA8BB}"/>
              </a:ext>
            </a:extLst>
          </p:cNvPr>
          <p:cNvSpPr/>
          <p:nvPr/>
        </p:nvSpPr>
        <p:spPr>
          <a:xfrm>
            <a:off x="2744326" y="3944926"/>
            <a:ext cx="36099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7515D2DD-8E47-4613-AF9E-39866132DBB0}"/>
              </a:ext>
            </a:extLst>
          </p:cNvPr>
          <p:cNvSpPr/>
          <p:nvPr/>
        </p:nvSpPr>
        <p:spPr>
          <a:xfrm>
            <a:off x="3232951" y="3956695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Login Page</a:t>
            </a:r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71338771-5A65-4489-9DAC-64B4EC3CB38C}"/>
              </a:ext>
            </a:extLst>
          </p:cNvPr>
          <p:cNvCxnSpPr>
            <a:stCxn id="250" idx="3"/>
          </p:cNvCxnSpPr>
          <p:nvPr/>
        </p:nvCxnSpPr>
        <p:spPr>
          <a:xfrm flipV="1">
            <a:off x="3904071" y="4203358"/>
            <a:ext cx="367323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Diamond 251">
            <a:extLst>
              <a:ext uri="{FF2B5EF4-FFF2-40B4-BE49-F238E27FC236}">
                <a16:creationId xmlns:a16="http://schemas.microsoft.com/office/drawing/2014/main" id="{1744ABD5-A00B-4711-B973-5F8DC119A39A}"/>
              </a:ext>
            </a:extLst>
          </p:cNvPr>
          <p:cNvSpPr/>
          <p:nvPr/>
        </p:nvSpPr>
        <p:spPr>
          <a:xfrm>
            <a:off x="4285769" y="3861728"/>
            <a:ext cx="796954" cy="6955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C6972070-918F-4A2E-8BA4-96DCBCC778D3}"/>
              </a:ext>
            </a:extLst>
          </p:cNvPr>
          <p:cNvSpPr/>
          <p:nvPr/>
        </p:nvSpPr>
        <p:spPr>
          <a:xfrm>
            <a:off x="4306548" y="4083100"/>
            <a:ext cx="77617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Logged In ?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CBFA3C9B-C86B-4452-BB99-469800FAF9F2}"/>
              </a:ext>
            </a:extLst>
          </p:cNvPr>
          <p:cNvCxnSpPr>
            <a:stCxn id="253" idx="3"/>
          </p:cNvCxnSpPr>
          <p:nvPr/>
        </p:nvCxnSpPr>
        <p:spPr>
          <a:xfrm flipV="1">
            <a:off x="5082723" y="4203358"/>
            <a:ext cx="413463" cy="2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318D2DA-6A4D-49EF-93BA-B3C379B4B4CB}"/>
              </a:ext>
            </a:extLst>
          </p:cNvPr>
          <p:cNvSpPr/>
          <p:nvPr/>
        </p:nvSpPr>
        <p:spPr>
          <a:xfrm>
            <a:off x="5064549" y="3957137"/>
            <a:ext cx="36099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68030F9F-6C69-4035-B1BA-88B818F53A42}"/>
              </a:ext>
            </a:extLst>
          </p:cNvPr>
          <p:cNvCxnSpPr>
            <a:stCxn id="246" idx="2"/>
          </p:cNvCxnSpPr>
          <p:nvPr/>
        </p:nvCxnSpPr>
        <p:spPr>
          <a:xfrm flipH="1">
            <a:off x="2320952" y="4551117"/>
            <a:ext cx="1" cy="35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5F081E67-EEA5-4054-AA44-B27C2B884126}"/>
              </a:ext>
            </a:extLst>
          </p:cNvPr>
          <p:cNvSpPr/>
          <p:nvPr/>
        </p:nvSpPr>
        <p:spPr>
          <a:xfrm>
            <a:off x="2281648" y="4551117"/>
            <a:ext cx="3353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66337E53-3CE3-4FB3-AC13-4A0829257E44}"/>
              </a:ext>
            </a:extLst>
          </p:cNvPr>
          <p:cNvSpPr/>
          <p:nvPr/>
        </p:nvSpPr>
        <p:spPr>
          <a:xfrm>
            <a:off x="1985392" y="4904651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Register Page</a:t>
            </a: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CE2EFE9F-F667-4E68-BC26-6E88A723A1E5}"/>
              </a:ext>
            </a:extLst>
          </p:cNvPr>
          <p:cNvCxnSpPr>
            <a:stCxn id="258" idx="3"/>
          </p:cNvCxnSpPr>
          <p:nvPr/>
        </p:nvCxnSpPr>
        <p:spPr>
          <a:xfrm>
            <a:off x="2656512" y="5152123"/>
            <a:ext cx="574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Diamond 259">
            <a:extLst>
              <a:ext uri="{FF2B5EF4-FFF2-40B4-BE49-F238E27FC236}">
                <a16:creationId xmlns:a16="http://schemas.microsoft.com/office/drawing/2014/main" id="{E4BC60CE-3BC9-4FC4-A103-F6660BE60690}"/>
              </a:ext>
            </a:extLst>
          </p:cNvPr>
          <p:cNvSpPr/>
          <p:nvPr/>
        </p:nvSpPr>
        <p:spPr>
          <a:xfrm>
            <a:off x="3234742" y="4804364"/>
            <a:ext cx="796954" cy="6955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DB641506-9EF8-4382-82A3-74AB92E68995}"/>
              </a:ext>
            </a:extLst>
          </p:cNvPr>
          <p:cNvSpPr/>
          <p:nvPr/>
        </p:nvSpPr>
        <p:spPr>
          <a:xfrm>
            <a:off x="3204709" y="5029012"/>
            <a:ext cx="8290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Registered</a:t>
            </a:r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?</a:t>
            </a: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3EB29D19-CA08-4AD8-90C3-98AC8EF9A2F7}"/>
              </a:ext>
            </a:extLst>
          </p:cNvPr>
          <p:cNvCxnSpPr>
            <a:cxnSpLocks/>
          </p:cNvCxnSpPr>
          <p:nvPr/>
        </p:nvCxnSpPr>
        <p:spPr>
          <a:xfrm flipH="1">
            <a:off x="2320952" y="5584160"/>
            <a:ext cx="1315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F5862F74-7969-460F-96FE-691C6E885455}"/>
              </a:ext>
            </a:extLst>
          </p:cNvPr>
          <p:cNvCxnSpPr>
            <a:endCxn id="258" idx="2"/>
          </p:cNvCxnSpPr>
          <p:nvPr/>
        </p:nvCxnSpPr>
        <p:spPr>
          <a:xfrm flipV="1">
            <a:off x="2320952" y="5399595"/>
            <a:ext cx="0" cy="18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298A9B75-A961-4040-A5F0-40CD1E5457CE}"/>
              </a:ext>
            </a:extLst>
          </p:cNvPr>
          <p:cNvSpPr/>
          <p:nvPr/>
        </p:nvSpPr>
        <p:spPr>
          <a:xfrm>
            <a:off x="2807620" y="5542021"/>
            <a:ext cx="3353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8A771247-DBF0-4A7B-B9CA-8B10F7004AEC}"/>
              </a:ext>
            </a:extLst>
          </p:cNvPr>
          <p:cNvSpPr/>
          <p:nvPr/>
        </p:nvSpPr>
        <p:spPr>
          <a:xfrm>
            <a:off x="3598499" y="4537073"/>
            <a:ext cx="36099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FE01C42C-8EA9-4AB3-86E5-6F115472C5FB}"/>
              </a:ext>
            </a:extLst>
          </p:cNvPr>
          <p:cNvCxnSpPr>
            <a:stCxn id="260" idx="0"/>
          </p:cNvCxnSpPr>
          <p:nvPr/>
        </p:nvCxnSpPr>
        <p:spPr>
          <a:xfrm flipV="1">
            <a:off x="3633219" y="4451639"/>
            <a:ext cx="0" cy="35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EB5EED42-131D-440D-A7BC-8C316A81DE49}"/>
              </a:ext>
            </a:extLst>
          </p:cNvPr>
          <p:cNvCxnSpPr>
            <a:stCxn id="252" idx="0"/>
          </p:cNvCxnSpPr>
          <p:nvPr/>
        </p:nvCxnSpPr>
        <p:spPr>
          <a:xfrm flipV="1">
            <a:off x="4684246" y="3708322"/>
            <a:ext cx="0" cy="15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53D7CE65-8E78-4026-AC26-D1B1A8BF5ECC}"/>
              </a:ext>
            </a:extLst>
          </p:cNvPr>
          <p:cNvCxnSpPr>
            <a:cxnSpLocks/>
          </p:cNvCxnSpPr>
          <p:nvPr/>
        </p:nvCxnSpPr>
        <p:spPr>
          <a:xfrm flipH="1">
            <a:off x="3568511" y="3708322"/>
            <a:ext cx="1115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EF6A4510-F2A3-4952-A90C-75FBA4A167E8}"/>
              </a:ext>
            </a:extLst>
          </p:cNvPr>
          <p:cNvCxnSpPr>
            <a:endCxn id="250" idx="0"/>
          </p:cNvCxnSpPr>
          <p:nvPr/>
        </p:nvCxnSpPr>
        <p:spPr>
          <a:xfrm>
            <a:off x="3568511" y="3708322"/>
            <a:ext cx="0" cy="24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>
            <a:extLst>
              <a:ext uri="{FF2B5EF4-FFF2-40B4-BE49-F238E27FC236}">
                <a16:creationId xmlns:a16="http://schemas.microsoft.com/office/drawing/2014/main" id="{ACAF9561-E3A9-40A9-B01C-7F2DFE89F0D1}"/>
              </a:ext>
            </a:extLst>
          </p:cNvPr>
          <p:cNvSpPr/>
          <p:nvPr/>
        </p:nvSpPr>
        <p:spPr>
          <a:xfrm>
            <a:off x="3966989" y="3480050"/>
            <a:ext cx="3353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A50F5F6E-E4C0-4569-91E2-ADF489A012FA}"/>
              </a:ext>
            </a:extLst>
          </p:cNvPr>
          <p:cNvCxnSpPr/>
          <p:nvPr/>
        </p:nvCxnSpPr>
        <p:spPr>
          <a:xfrm>
            <a:off x="3641608" y="5499882"/>
            <a:ext cx="0" cy="84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73DC589C-A25B-4670-97A0-E128752FC0B8}"/>
              </a:ext>
            </a:extLst>
          </p:cNvPr>
          <p:cNvSpPr/>
          <p:nvPr/>
        </p:nvSpPr>
        <p:spPr>
          <a:xfrm>
            <a:off x="5496186" y="3973329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Menu Page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7420E2A-FFE0-4FC9-B192-76AB1FF180DF}"/>
              </a:ext>
            </a:extLst>
          </p:cNvPr>
          <p:cNvCxnSpPr/>
          <p:nvPr/>
        </p:nvCxnSpPr>
        <p:spPr>
          <a:xfrm flipV="1">
            <a:off x="6176053" y="4220801"/>
            <a:ext cx="367323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D6BEFAF8-981F-402B-A339-86E4C6AE76AA}"/>
              </a:ext>
            </a:extLst>
          </p:cNvPr>
          <p:cNvSpPr/>
          <p:nvPr/>
        </p:nvSpPr>
        <p:spPr>
          <a:xfrm>
            <a:off x="6552123" y="3973329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Choose Drink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8E7ED57A-AEA4-49C4-B4F9-1C2232610302}"/>
              </a:ext>
            </a:extLst>
          </p:cNvPr>
          <p:cNvSpPr/>
          <p:nvPr/>
        </p:nvSpPr>
        <p:spPr>
          <a:xfrm>
            <a:off x="7604676" y="3973182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Add To Cart</a:t>
            </a: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A3E539EC-2347-461F-9C18-0F8848BC8802}"/>
              </a:ext>
            </a:extLst>
          </p:cNvPr>
          <p:cNvCxnSpPr/>
          <p:nvPr/>
        </p:nvCxnSpPr>
        <p:spPr>
          <a:xfrm flipV="1">
            <a:off x="7214496" y="4225584"/>
            <a:ext cx="367323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325EB42-CEB7-4898-AA45-FF009FD4EA84}"/>
              </a:ext>
            </a:extLst>
          </p:cNvPr>
          <p:cNvCxnSpPr>
            <a:cxnSpLocks/>
          </p:cNvCxnSpPr>
          <p:nvPr/>
        </p:nvCxnSpPr>
        <p:spPr>
          <a:xfrm flipV="1">
            <a:off x="9300617" y="4204756"/>
            <a:ext cx="258696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Diamond 277">
            <a:extLst>
              <a:ext uri="{FF2B5EF4-FFF2-40B4-BE49-F238E27FC236}">
                <a16:creationId xmlns:a16="http://schemas.microsoft.com/office/drawing/2014/main" id="{355D76B1-540C-4B3B-B43F-CE7409606CCE}"/>
              </a:ext>
            </a:extLst>
          </p:cNvPr>
          <p:cNvSpPr/>
          <p:nvPr/>
        </p:nvSpPr>
        <p:spPr>
          <a:xfrm>
            <a:off x="9573260" y="3868306"/>
            <a:ext cx="796954" cy="6955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E3765EA-A118-4E4F-A528-07587CD00D97}"/>
              </a:ext>
            </a:extLst>
          </p:cNvPr>
          <p:cNvSpPr/>
          <p:nvPr/>
        </p:nvSpPr>
        <p:spPr>
          <a:xfrm>
            <a:off x="9605047" y="4084498"/>
            <a:ext cx="76335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Checkout</a:t>
            </a:r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?</a:t>
            </a: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A2411F1A-379F-4584-9C09-0B6D9862E138}"/>
              </a:ext>
            </a:extLst>
          </p:cNvPr>
          <p:cNvCxnSpPr>
            <a:cxnSpLocks/>
          </p:cNvCxnSpPr>
          <p:nvPr/>
        </p:nvCxnSpPr>
        <p:spPr>
          <a:xfrm flipV="1">
            <a:off x="10360874" y="4214631"/>
            <a:ext cx="328640" cy="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3A4AA82-55CB-4215-9F39-565A8079F341}"/>
              </a:ext>
            </a:extLst>
          </p:cNvPr>
          <p:cNvSpPr/>
          <p:nvPr/>
        </p:nvSpPr>
        <p:spPr>
          <a:xfrm>
            <a:off x="10689514" y="3973733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Order Placed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9E841A3-9E3C-4E9C-A4AE-7FE99529AB03}"/>
              </a:ext>
            </a:extLst>
          </p:cNvPr>
          <p:cNvCxnSpPr/>
          <p:nvPr/>
        </p:nvCxnSpPr>
        <p:spPr>
          <a:xfrm flipV="1">
            <a:off x="11351710" y="4220073"/>
            <a:ext cx="226269" cy="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43B2B203-2024-43CE-9932-6E9B475517AE}"/>
              </a:ext>
            </a:extLst>
          </p:cNvPr>
          <p:cNvSpPr/>
          <p:nvPr/>
        </p:nvSpPr>
        <p:spPr>
          <a:xfrm>
            <a:off x="11585005" y="4095647"/>
            <a:ext cx="593653" cy="251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82692820-70B0-40C7-ACF5-CCB831902C91}"/>
              </a:ext>
            </a:extLst>
          </p:cNvPr>
          <p:cNvCxnSpPr>
            <a:cxnSpLocks/>
          </p:cNvCxnSpPr>
          <p:nvPr/>
        </p:nvCxnSpPr>
        <p:spPr>
          <a:xfrm>
            <a:off x="9988421" y="4552515"/>
            <a:ext cx="0" cy="353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A6E38631-0852-432F-A465-BD825A1B082D}"/>
              </a:ext>
            </a:extLst>
          </p:cNvPr>
          <p:cNvCxnSpPr>
            <a:cxnSpLocks/>
          </p:cNvCxnSpPr>
          <p:nvPr/>
        </p:nvCxnSpPr>
        <p:spPr>
          <a:xfrm flipV="1">
            <a:off x="5831746" y="4468126"/>
            <a:ext cx="0" cy="43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>
            <a:extLst>
              <a:ext uri="{FF2B5EF4-FFF2-40B4-BE49-F238E27FC236}">
                <a16:creationId xmlns:a16="http://schemas.microsoft.com/office/drawing/2014/main" id="{9774B25F-D381-4F95-B771-4124A1308C3D}"/>
              </a:ext>
            </a:extLst>
          </p:cNvPr>
          <p:cNvSpPr/>
          <p:nvPr/>
        </p:nvSpPr>
        <p:spPr>
          <a:xfrm>
            <a:off x="7806634" y="4926745"/>
            <a:ext cx="3353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8AA80541-E558-4DB5-8604-B129890A9659}"/>
              </a:ext>
            </a:extLst>
          </p:cNvPr>
          <p:cNvSpPr/>
          <p:nvPr/>
        </p:nvSpPr>
        <p:spPr>
          <a:xfrm>
            <a:off x="10291671" y="3968410"/>
            <a:ext cx="36099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BB323081-F8E6-4AF1-9527-73217BFDC7D4}"/>
              </a:ext>
            </a:extLst>
          </p:cNvPr>
          <p:cNvSpPr/>
          <p:nvPr/>
        </p:nvSpPr>
        <p:spPr>
          <a:xfrm>
            <a:off x="8637066" y="3973733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Apply Promo Code</a:t>
            </a: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5414E13D-A8F6-4172-A2D4-7FD22D9C32CA}"/>
              </a:ext>
            </a:extLst>
          </p:cNvPr>
          <p:cNvCxnSpPr/>
          <p:nvPr/>
        </p:nvCxnSpPr>
        <p:spPr>
          <a:xfrm flipV="1">
            <a:off x="8264519" y="4226982"/>
            <a:ext cx="367323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CDFB848E-390F-4C4C-9C10-68E1CF500AAE}"/>
              </a:ext>
            </a:extLst>
          </p:cNvPr>
          <p:cNvCxnSpPr/>
          <p:nvPr/>
        </p:nvCxnSpPr>
        <p:spPr>
          <a:xfrm>
            <a:off x="5831746" y="4903354"/>
            <a:ext cx="415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1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207">
            <a:extLst>
              <a:ext uri="{FF2B5EF4-FFF2-40B4-BE49-F238E27FC236}">
                <a16:creationId xmlns:a16="http://schemas.microsoft.com/office/drawing/2014/main" id="{46EB0D68-F8A4-4308-A182-6692C367EBEB}"/>
              </a:ext>
            </a:extLst>
          </p:cNvPr>
          <p:cNvSpPr/>
          <p:nvPr/>
        </p:nvSpPr>
        <p:spPr>
          <a:xfrm>
            <a:off x="712" y="382726"/>
            <a:ext cx="199285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wants to order a dessert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8FFDFE90-00D3-4534-B564-7CDE3A7E26E3}"/>
              </a:ext>
            </a:extLst>
          </p:cNvPr>
          <p:cNvSpPr/>
          <p:nvPr/>
        </p:nvSpPr>
        <p:spPr>
          <a:xfrm>
            <a:off x="-2181" y="975266"/>
            <a:ext cx="593653" cy="251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47DDA1E2-70D6-4BE6-A4BD-86E693D511C0}"/>
              </a:ext>
            </a:extLst>
          </p:cNvPr>
          <p:cNvCxnSpPr>
            <a:cxnSpLocks/>
          </p:cNvCxnSpPr>
          <p:nvPr/>
        </p:nvCxnSpPr>
        <p:spPr>
          <a:xfrm flipV="1">
            <a:off x="593266" y="1101229"/>
            <a:ext cx="268447" cy="2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F293CF2-D626-4C70-817E-6CFBDE493914}"/>
              </a:ext>
            </a:extLst>
          </p:cNvPr>
          <p:cNvSpPr/>
          <p:nvPr/>
        </p:nvSpPr>
        <p:spPr>
          <a:xfrm>
            <a:off x="861713" y="854566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Landing Page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560AF045-5A66-41A6-9161-F20439BE1F38}"/>
              </a:ext>
            </a:extLst>
          </p:cNvPr>
          <p:cNvCxnSpPr>
            <a:stCxn id="211" idx="3"/>
          </p:cNvCxnSpPr>
          <p:nvPr/>
        </p:nvCxnSpPr>
        <p:spPr>
          <a:xfrm flipV="1">
            <a:off x="1532833" y="1101229"/>
            <a:ext cx="385893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Diamond 212">
            <a:extLst>
              <a:ext uri="{FF2B5EF4-FFF2-40B4-BE49-F238E27FC236}">
                <a16:creationId xmlns:a16="http://schemas.microsoft.com/office/drawing/2014/main" id="{D33B2093-1AF1-4C32-AA6D-29151B0225D9}"/>
              </a:ext>
            </a:extLst>
          </p:cNvPr>
          <p:cNvSpPr/>
          <p:nvPr/>
        </p:nvSpPr>
        <p:spPr>
          <a:xfrm>
            <a:off x="1918726" y="753470"/>
            <a:ext cx="796954" cy="6955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8E97B5C-1BF2-49D2-8DB0-77C7ED3CC24A}"/>
              </a:ext>
            </a:extLst>
          </p:cNvPr>
          <p:cNvSpPr/>
          <p:nvPr/>
        </p:nvSpPr>
        <p:spPr>
          <a:xfrm>
            <a:off x="1866598" y="827082"/>
            <a:ext cx="9012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</a:t>
            </a:r>
          </a:p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Registration ?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8C06D85-41DF-4F38-B404-44C0B34AEC97}"/>
              </a:ext>
            </a:extLst>
          </p:cNvPr>
          <p:cNvCxnSpPr>
            <a:stCxn id="213" idx="3"/>
          </p:cNvCxnSpPr>
          <p:nvPr/>
        </p:nvCxnSpPr>
        <p:spPr>
          <a:xfrm>
            <a:off x="2715680" y="1101229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FCD5ECA-E85F-41B0-B5E6-9B0F8D1EB418}"/>
              </a:ext>
            </a:extLst>
          </p:cNvPr>
          <p:cNvSpPr/>
          <p:nvPr/>
        </p:nvSpPr>
        <p:spPr>
          <a:xfrm>
            <a:off x="2740576" y="842797"/>
            <a:ext cx="36099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409D2F67-5B10-4A69-BDC0-418E1DA00B61}"/>
              </a:ext>
            </a:extLst>
          </p:cNvPr>
          <p:cNvSpPr/>
          <p:nvPr/>
        </p:nvSpPr>
        <p:spPr>
          <a:xfrm>
            <a:off x="3229201" y="854566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Login Page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D775CBD6-87E4-4410-B81E-748CB70DE4B9}"/>
              </a:ext>
            </a:extLst>
          </p:cNvPr>
          <p:cNvCxnSpPr>
            <a:stCxn id="217" idx="3"/>
          </p:cNvCxnSpPr>
          <p:nvPr/>
        </p:nvCxnSpPr>
        <p:spPr>
          <a:xfrm flipV="1">
            <a:off x="3900321" y="1101229"/>
            <a:ext cx="367323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Diamond 218">
            <a:extLst>
              <a:ext uri="{FF2B5EF4-FFF2-40B4-BE49-F238E27FC236}">
                <a16:creationId xmlns:a16="http://schemas.microsoft.com/office/drawing/2014/main" id="{8B0C1619-4477-4E64-BF9F-CEDEABB1E5F6}"/>
              </a:ext>
            </a:extLst>
          </p:cNvPr>
          <p:cNvSpPr/>
          <p:nvPr/>
        </p:nvSpPr>
        <p:spPr>
          <a:xfrm>
            <a:off x="4282019" y="759599"/>
            <a:ext cx="796954" cy="6955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31508C0-ACA8-49BE-B035-706FA529F11F}"/>
              </a:ext>
            </a:extLst>
          </p:cNvPr>
          <p:cNvSpPr/>
          <p:nvPr/>
        </p:nvSpPr>
        <p:spPr>
          <a:xfrm>
            <a:off x="4302798" y="980971"/>
            <a:ext cx="77617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Logged In ?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563999F-E7AF-4B88-97DA-ECE6E38E414F}"/>
              </a:ext>
            </a:extLst>
          </p:cNvPr>
          <p:cNvCxnSpPr>
            <a:stCxn id="220" idx="3"/>
          </p:cNvCxnSpPr>
          <p:nvPr/>
        </p:nvCxnSpPr>
        <p:spPr>
          <a:xfrm flipV="1">
            <a:off x="5078973" y="1101229"/>
            <a:ext cx="413463" cy="2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9ECEA31D-BA42-43BD-A8DD-CA3FE9CF3688}"/>
              </a:ext>
            </a:extLst>
          </p:cNvPr>
          <p:cNvSpPr/>
          <p:nvPr/>
        </p:nvSpPr>
        <p:spPr>
          <a:xfrm>
            <a:off x="5060799" y="855008"/>
            <a:ext cx="36099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28A1CB2-809C-4B9C-9088-8F2017CC3DAF}"/>
              </a:ext>
            </a:extLst>
          </p:cNvPr>
          <p:cNvCxnSpPr>
            <a:stCxn id="213" idx="2"/>
          </p:cNvCxnSpPr>
          <p:nvPr/>
        </p:nvCxnSpPr>
        <p:spPr>
          <a:xfrm flipH="1">
            <a:off x="2317202" y="1448988"/>
            <a:ext cx="1" cy="35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747B512-CCFB-4CD9-A98B-AF3AB4353B33}"/>
              </a:ext>
            </a:extLst>
          </p:cNvPr>
          <p:cNvSpPr/>
          <p:nvPr/>
        </p:nvSpPr>
        <p:spPr>
          <a:xfrm>
            <a:off x="2277898" y="1448988"/>
            <a:ext cx="3353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E6445D25-A947-4518-AA85-5F032A313727}"/>
              </a:ext>
            </a:extLst>
          </p:cNvPr>
          <p:cNvSpPr/>
          <p:nvPr/>
        </p:nvSpPr>
        <p:spPr>
          <a:xfrm>
            <a:off x="1981642" y="1802522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Register Page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199705DA-DD18-4B03-AB5D-748B559A7F3F}"/>
              </a:ext>
            </a:extLst>
          </p:cNvPr>
          <p:cNvCxnSpPr>
            <a:stCxn id="225" idx="3"/>
          </p:cNvCxnSpPr>
          <p:nvPr/>
        </p:nvCxnSpPr>
        <p:spPr>
          <a:xfrm>
            <a:off x="2652762" y="2049994"/>
            <a:ext cx="574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Diamond 226">
            <a:extLst>
              <a:ext uri="{FF2B5EF4-FFF2-40B4-BE49-F238E27FC236}">
                <a16:creationId xmlns:a16="http://schemas.microsoft.com/office/drawing/2014/main" id="{12EDA362-C777-43A2-8130-75ACBF0963EF}"/>
              </a:ext>
            </a:extLst>
          </p:cNvPr>
          <p:cNvSpPr/>
          <p:nvPr/>
        </p:nvSpPr>
        <p:spPr>
          <a:xfrm>
            <a:off x="3230992" y="1702235"/>
            <a:ext cx="796954" cy="6955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656AE6EF-F219-4F82-916F-ED6AD15B05EC}"/>
              </a:ext>
            </a:extLst>
          </p:cNvPr>
          <p:cNvSpPr/>
          <p:nvPr/>
        </p:nvSpPr>
        <p:spPr>
          <a:xfrm>
            <a:off x="3200959" y="1926883"/>
            <a:ext cx="8290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Registered</a:t>
            </a:r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?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5E23393-C55C-4F95-8996-0A36153FC072}"/>
              </a:ext>
            </a:extLst>
          </p:cNvPr>
          <p:cNvCxnSpPr>
            <a:cxnSpLocks/>
          </p:cNvCxnSpPr>
          <p:nvPr/>
        </p:nvCxnSpPr>
        <p:spPr>
          <a:xfrm flipH="1">
            <a:off x="2317202" y="2482031"/>
            <a:ext cx="1315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CA8C3C38-A494-41F9-A815-CFD299EC3528}"/>
              </a:ext>
            </a:extLst>
          </p:cNvPr>
          <p:cNvCxnSpPr>
            <a:endCxn id="225" idx="2"/>
          </p:cNvCxnSpPr>
          <p:nvPr/>
        </p:nvCxnSpPr>
        <p:spPr>
          <a:xfrm flipV="1">
            <a:off x="2317202" y="2297466"/>
            <a:ext cx="0" cy="18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33071F0-22E1-4640-84A4-E5F0E124D50E}"/>
              </a:ext>
            </a:extLst>
          </p:cNvPr>
          <p:cNvSpPr/>
          <p:nvPr/>
        </p:nvSpPr>
        <p:spPr>
          <a:xfrm>
            <a:off x="2803870" y="2439892"/>
            <a:ext cx="3353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A0146FC1-2BAE-4365-8952-BBCE426A4D45}"/>
              </a:ext>
            </a:extLst>
          </p:cNvPr>
          <p:cNvSpPr/>
          <p:nvPr/>
        </p:nvSpPr>
        <p:spPr>
          <a:xfrm>
            <a:off x="3594749" y="1434944"/>
            <a:ext cx="36099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2FD6337B-A040-4F76-8EA8-536BB05F47A1}"/>
              </a:ext>
            </a:extLst>
          </p:cNvPr>
          <p:cNvCxnSpPr>
            <a:stCxn id="227" idx="0"/>
          </p:cNvCxnSpPr>
          <p:nvPr/>
        </p:nvCxnSpPr>
        <p:spPr>
          <a:xfrm flipV="1">
            <a:off x="3629469" y="1349510"/>
            <a:ext cx="0" cy="35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316D15AD-C239-49E9-87BD-56DBA8ABF63F}"/>
              </a:ext>
            </a:extLst>
          </p:cNvPr>
          <p:cNvCxnSpPr>
            <a:stCxn id="219" idx="0"/>
          </p:cNvCxnSpPr>
          <p:nvPr/>
        </p:nvCxnSpPr>
        <p:spPr>
          <a:xfrm flipV="1">
            <a:off x="4680496" y="606193"/>
            <a:ext cx="0" cy="15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0AE891-58FC-4ADC-A448-D75FE6D69C37}"/>
              </a:ext>
            </a:extLst>
          </p:cNvPr>
          <p:cNvCxnSpPr>
            <a:cxnSpLocks/>
          </p:cNvCxnSpPr>
          <p:nvPr/>
        </p:nvCxnSpPr>
        <p:spPr>
          <a:xfrm flipH="1">
            <a:off x="3564761" y="606193"/>
            <a:ext cx="1115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52A354BB-4313-4F17-B22E-5E1DB4610E4A}"/>
              </a:ext>
            </a:extLst>
          </p:cNvPr>
          <p:cNvCxnSpPr>
            <a:endCxn id="217" idx="0"/>
          </p:cNvCxnSpPr>
          <p:nvPr/>
        </p:nvCxnSpPr>
        <p:spPr>
          <a:xfrm>
            <a:off x="3564761" y="606193"/>
            <a:ext cx="0" cy="24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1B0E7D0A-0451-4F35-BB31-908F47685FE6}"/>
              </a:ext>
            </a:extLst>
          </p:cNvPr>
          <p:cNvSpPr/>
          <p:nvPr/>
        </p:nvSpPr>
        <p:spPr>
          <a:xfrm>
            <a:off x="3963239" y="377921"/>
            <a:ext cx="3353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CA45D610-4035-472F-B735-9CDC75430B92}"/>
              </a:ext>
            </a:extLst>
          </p:cNvPr>
          <p:cNvCxnSpPr/>
          <p:nvPr/>
        </p:nvCxnSpPr>
        <p:spPr>
          <a:xfrm>
            <a:off x="3637858" y="2397753"/>
            <a:ext cx="0" cy="84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3C49F52-819B-4988-8084-3C4A643264C9}"/>
              </a:ext>
            </a:extLst>
          </p:cNvPr>
          <p:cNvSpPr/>
          <p:nvPr/>
        </p:nvSpPr>
        <p:spPr>
          <a:xfrm>
            <a:off x="5492436" y="871200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Menu Page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7A74A840-7350-4569-8FE8-1C58B0A75479}"/>
              </a:ext>
            </a:extLst>
          </p:cNvPr>
          <p:cNvCxnSpPr/>
          <p:nvPr/>
        </p:nvCxnSpPr>
        <p:spPr>
          <a:xfrm flipV="1">
            <a:off x="6172303" y="1118672"/>
            <a:ext cx="367323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278ACE3A-2787-46B0-ABF2-3C39FA5FC162}"/>
              </a:ext>
            </a:extLst>
          </p:cNvPr>
          <p:cNvSpPr/>
          <p:nvPr/>
        </p:nvSpPr>
        <p:spPr>
          <a:xfrm>
            <a:off x="6548373" y="871200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Choose Dessert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88DD35B5-1B22-4F8F-B6F4-8A1B8B5A97B7}"/>
              </a:ext>
            </a:extLst>
          </p:cNvPr>
          <p:cNvSpPr/>
          <p:nvPr/>
        </p:nvSpPr>
        <p:spPr>
          <a:xfrm>
            <a:off x="7600926" y="871053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Add To Cart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080C19AD-A1F4-4027-8F69-2C5877CB074C}"/>
              </a:ext>
            </a:extLst>
          </p:cNvPr>
          <p:cNvCxnSpPr/>
          <p:nvPr/>
        </p:nvCxnSpPr>
        <p:spPr>
          <a:xfrm flipV="1">
            <a:off x="7210746" y="1123455"/>
            <a:ext cx="367323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1B659BD-3EA3-45BF-9915-593715F0EABE}"/>
              </a:ext>
            </a:extLst>
          </p:cNvPr>
          <p:cNvCxnSpPr>
            <a:cxnSpLocks/>
          </p:cNvCxnSpPr>
          <p:nvPr/>
        </p:nvCxnSpPr>
        <p:spPr>
          <a:xfrm flipV="1">
            <a:off x="9296867" y="1102627"/>
            <a:ext cx="258696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Diamond 244">
            <a:extLst>
              <a:ext uri="{FF2B5EF4-FFF2-40B4-BE49-F238E27FC236}">
                <a16:creationId xmlns:a16="http://schemas.microsoft.com/office/drawing/2014/main" id="{89C94747-BF6D-497A-BE82-C096A79D9FF1}"/>
              </a:ext>
            </a:extLst>
          </p:cNvPr>
          <p:cNvSpPr/>
          <p:nvPr/>
        </p:nvSpPr>
        <p:spPr>
          <a:xfrm>
            <a:off x="9569510" y="766177"/>
            <a:ext cx="796954" cy="6955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7C08D994-62CA-4824-869F-B435EB49879A}"/>
              </a:ext>
            </a:extLst>
          </p:cNvPr>
          <p:cNvSpPr/>
          <p:nvPr/>
        </p:nvSpPr>
        <p:spPr>
          <a:xfrm>
            <a:off x="9601297" y="982369"/>
            <a:ext cx="76335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Checkout</a:t>
            </a:r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?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17C8E556-9E48-4EA7-99FD-9E9723276528}"/>
              </a:ext>
            </a:extLst>
          </p:cNvPr>
          <p:cNvCxnSpPr>
            <a:cxnSpLocks/>
          </p:cNvCxnSpPr>
          <p:nvPr/>
        </p:nvCxnSpPr>
        <p:spPr>
          <a:xfrm flipV="1">
            <a:off x="10357124" y="1112502"/>
            <a:ext cx="328640" cy="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35EFD78C-6743-4192-B0CA-32D43D0B8040}"/>
              </a:ext>
            </a:extLst>
          </p:cNvPr>
          <p:cNvSpPr/>
          <p:nvPr/>
        </p:nvSpPr>
        <p:spPr>
          <a:xfrm>
            <a:off x="10685764" y="871604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Order Placed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0B138A18-89A5-4DF8-9770-BEA94687257F}"/>
              </a:ext>
            </a:extLst>
          </p:cNvPr>
          <p:cNvCxnSpPr/>
          <p:nvPr/>
        </p:nvCxnSpPr>
        <p:spPr>
          <a:xfrm flipV="1">
            <a:off x="11347960" y="1117944"/>
            <a:ext cx="226269" cy="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B1A9DCBE-C7F4-4650-910A-C4A3F63C3E64}"/>
              </a:ext>
            </a:extLst>
          </p:cNvPr>
          <p:cNvSpPr/>
          <p:nvPr/>
        </p:nvSpPr>
        <p:spPr>
          <a:xfrm>
            <a:off x="11581255" y="993518"/>
            <a:ext cx="593653" cy="251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DCF138CD-DC48-4750-A429-143703F9D033}"/>
              </a:ext>
            </a:extLst>
          </p:cNvPr>
          <p:cNvCxnSpPr>
            <a:cxnSpLocks/>
          </p:cNvCxnSpPr>
          <p:nvPr/>
        </p:nvCxnSpPr>
        <p:spPr>
          <a:xfrm>
            <a:off x="9984671" y="1450386"/>
            <a:ext cx="0" cy="353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56E19189-C0EA-4F5F-B978-A368231D7F01}"/>
              </a:ext>
            </a:extLst>
          </p:cNvPr>
          <p:cNvCxnSpPr>
            <a:cxnSpLocks/>
          </p:cNvCxnSpPr>
          <p:nvPr/>
        </p:nvCxnSpPr>
        <p:spPr>
          <a:xfrm flipV="1">
            <a:off x="5827996" y="1365997"/>
            <a:ext cx="0" cy="43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EBBBDBA-1E4D-4952-9C38-457334C9328E}"/>
              </a:ext>
            </a:extLst>
          </p:cNvPr>
          <p:cNvSpPr/>
          <p:nvPr/>
        </p:nvSpPr>
        <p:spPr>
          <a:xfrm>
            <a:off x="7802884" y="1824616"/>
            <a:ext cx="3353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010776FC-37FC-4D5A-90B0-9C852F8A8317}"/>
              </a:ext>
            </a:extLst>
          </p:cNvPr>
          <p:cNvSpPr/>
          <p:nvPr/>
        </p:nvSpPr>
        <p:spPr>
          <a:xfrm>
            <a:off x="10287921" y="866281"/>
            <a:ext cx="36099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8CF8053A-C201-4713-B486-4B796920A769}"/>
              </a:ext>
            </a:extLst>
          </p:cNvPr>
          <p:cNvSpPr/>
          <p:nvPr/>
        </p:nvSpPr>
        <p:spPr>
          <a:xfrm>
            <a:off x="8633316" y="871604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Apply Promo Code</a:t>
            </a: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70631722-D791-4AE5-985B-4ED305220DBC}"/>
              </a:ext>
            </a:extLst>
          </p:cNvPr>
          <p:cNvCxnSpPr/>
          <p:nvPr/>
        </p:nvCxnSpPr>
        <p:spPr>
          <a:xfrm flipV="1">
            <a:off x="8260769" y="1124853"/>
            <a:ext cx="367323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7FAC733E-6D0D-4045-B522-8A45358A8F78}"/>
              </a:ext>
            </a:extLst>
          </p:cNvPr>
          <p:cNvCxnSpPr/>
          <p:nvPr/>
        </p:nvCxnSpPr>
        <p:spPr>
          <a:xfrm>
            <a:off x="5827996" y="1801225"/>
            <a:ext cx="415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Diamond 257">
            <a:extLst>
              <a:ext uri="{FF2B5EF4-FFF2-40B4-BE49-F238E27FC236}">
                <a16:creationId xmlns:a16="http://schemas.microsoft.com/office/drawing/2014/main" id="{F44094D3-99B6-4DCD-A8F3-6D437FEFB963}"/>
              </a:ext>
            </a:extLst>
          </p:cNvPr>
          <p:cNvSpPr/>
          <p:nvPr/>
        </p:nvSpPr>
        <p:spPr>
          <a:xfrm>
            <a:off x="7586461" y="3362734"/>
            <a:ext cx="796954" cy="6955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368553E8-1FD9-45CC-BE46-58750BBCBFB4}"/>
              </a:ext>
            </a:extLst>
          </p:cNvPr>
          <p:cNvSpPr/>
          <p:nvPr/>
        </p:nvSpPr>
        <p:spPr>
          <a:xfrm>
            <a:off x="7672899" y="3587382"/>
            <a:ext cx="60625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Edited ?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65CE5294-27D1-4B39-9419-9175BE0CDA62}"/>
              </a:ext>
            </a:extLst>
          </p:cNvPr>
          <p:cNvCxnSpPr>
            <a:cxnSpLocks/>
          </p:cNvCxnSpPr>
          <p:nvPr/>
        </p:nvCxnSpPr>
        <p:spPr>
          <a:xfrm flipV="1">
            <a:off x="8397809" y="3705155"/>
            <a:ext cx="328640" cy="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63B73FBC-CE46-4065-BF5A-CFF9408E9CDD}"/>
              </a:ext>
            </a:extLst>
          </p:cNvPr>
          <p:cNvSpPr/>
          <p:nvPr/>
        </p:nvSpPr>
        <p:spPr>
          <a:xfrm>
            <a:off x="8328606" y="3458934"/>
            <a:ext cx="36099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99F640B3-F901-4A58-B898-3862492A12AC}"/>
              </a:ext>
            </a:extLst>
          </p:cNvPr>
          <p:cNvSpPr/>
          <p:nvPr/>
        </p:nvSpPr>
        <p:spPr>
          <a:xfrm>
            <a:off x="8724473" y="3582044"/>
            <a:ext cx="593653" cy="251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0CC2F5F4-8848-4E61-BD05-4F00C82A2142}"/>
              </a:ext>
            </a:extLst>
          </p:cNvPr>
          <p:cNvSpPr/>
          <p:nvPr/>
        </p:nvSpPr>
        <p:spPr>
          <a:xfrm>
            <a:off x="7294877" y="4289740"/>
            <a:ext cx="3353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FC0DEEE2-2161-4C03-A2E2-E502CB3BA3CB}"/>
              </a:ext>
            </a:extLst>
          </p:cNvPr>
          <p:cNvCxnSpPr>
            <a:stCxn id="258" idx="2"/>
          </p:cNvCxnSpPr>
          <p:nvPr/>
        </p:nvCxnSpPr>
        <p:spPr>
          <a:xfrm>
            <a:off x="7984938" y="4058252"/>
            <a:ext cx="0" cy="24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4ABBE649-DCFD-4E43-BBFE-E30918FD96C7}"/>
              </a:ext>
            </a:extLst>
          </p:cNvPr>
          <p:cNvCxnSpPr/>
          <p:nvPr/>
        </p:nvCxnSpPr>
        <p:spPr>
          <a:xfrm flipH="1" flipV="1">
            <a:off x="6869468" y="4264093"/>
            <a:ext cx="1115470" cy="24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E00D7F7D-58A3-452D-86A0-4FAB52583BCC}"/>
              </a:ext>
            </a:extLst>
          </p:cNvPr>
          <p:cNvCxnSpPr>
            <a:cxnSpLocks/>
          </p:cNvCxnSpPr>
          <p:nvPr/>
        </p:nvCxnSpPr>
        <p:spPr>
          <a:xfrm flipV="1">
            <a:off x="6869468" y="3941996"/>
            <a:ext cx="0" cy="32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2BAFA57A-8A48-4483-A6DA-5CFC186F9ED7}"/>
              </a:ext>
            </a:extLst>
          </p:cNvPr>
          <p:cNvSpPr/>
          <p:nvPr/>
        </p:nvSpPr>
        <p:spPr>
          <a:xfrm>
            <a:off x="-8102" y="3008477"/>
            <a:ext cx="205216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wants to edit their profile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67D8B808-4A95-4762-A527-FADCDA7C7D38}"/>
              </a:ext>
            </a:extLst>
          </p:cNvPr>
          <p:cNvSpPr/>
          <p:nvPr/>
        </p:nvSpPr>
        <p:spPr>
          <a:xfrm>
            <a:off x="941" y="3559386"/>
            <a:ext cx="593653" cy="251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F9951321-C381-4B9D-B6B6-767C118B0816}"/>
              </a:ext>
            </a:extLst>
          </p:cNvPr>
          <p:cNvCxnSpPr>
            <a:cxnSpLocks/>
          </p:cNvCxnSpPr>
          <p:nvPr/>
        </p:nvCxnSpPr>
        <p:spPr>
          <a:xfrm flipV="1">
            <a:off x="596388" y="3685349"/>
            <a:ext cx="268447" cy="2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B16A8B3-B0F9-43F3-87AA-56DB9EA1126F}"/>
              </a:ext>
            </a:extLst>
          </p:cNvPr>
          <p:cNvSpPr/>
          <p:nvPr/>
        </p:nvSpPr>
        <p:spPr>
          <a:xfrm>
            <a:off x="864835" y="3438686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Landing Page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7B99451-1BBB-4971-8F7F-4EDA61DC00E9}"/>
              </a:ext>
            </a:extLst>
          </p:cNvPr>
          <p:cNvCxnSpPr>
            <a:stCxn id="270" idx="3"/>
          </p:cNvCxnSpPr>
          <p:nvPr/>
        </p:nvCxnSpPr>
        <p:spPr>
          <a:xfrm flipV="1">
            <a:off x="1535955" y="3685349"/>
            <a:ext cx="385893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Diamond 271">
            <a:extLst>
              <a:ext uri="{FF2B5EF4-FFF2-40B4-BE49-F238E27FC236}">
                <a16:creationId xmlns:a16="http://schemas.microsoft.com/office/drawing/2014/main" id="{774ED91F-D749-41FF-BCA5-887101B529EE}"/>
              </a:ext>
            </a:extLst>
          </p:cNvPr>
          <p:cNvSpPr/>
          <p:nvPr/>
        </p:nvSpPr>
        <p:spPr>
          <a:xfrm>
            <a:off x="1921848" y="3337590"/>
            <a:ext cx="796954" cy="6955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F0B2F747-21D8-433A-8967-2C2D24F56ADD}"/>
              </a:ext>
            </a:extLst>
          </p:cNvPr>
          <p:cNvSpPr/>
          <p:nvPr/>
        </p:nvSpPr>
        <p:spPr>
          <a:xfrm>
            <a:off x="1869720" y="3411202"/>
            <a:ext cx="9012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</a:t>
            </a:r>
          </a:p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Registration ?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0CDAEDE5-F50E-4F39-B010-01C5B1366BE6}"/>
              </a:ext>
            </a:extLst>
          </p:cNvPr>
          <p:cNvCxnSpPr>
            <a:stCxn id="272" idx="3"/>
          </p:cNvCxnSpPr>
          <p:nvPr/>
        </p:nvCxnSpPr>
        <p:spPr>
          <a:xfrm>
            <a:off x="2718802" y="3685349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7CA8399-2455-48B4-9275-474216ECE535}"/>
              </a:ext>
            </a:extLst>
          </p:cNvPr>
          <p:cNvSpPr/>
          <p:nvPr/>
        </p:nvSpPr>
        <p:spPr>
          <a:xfrm>
            <a:off x="2743698" y="3426917"/>
            <a:ext cx="36099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ED2B331-C8C9-49F2-8A20-838C09CF7F9F}"/>
              </a:ext>
            </a:extLst>
          </p:cNvPr>
          <p:cNvSpPr/>
          <p:nvPr/>
        </p:nvSpPr>
        <p:spPr>
          <a:xfrm>
            <a:off x="3232323" y="3438686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Login Page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18B5976B-BFC0-4A82-9890-819B460E16E9}"/>
              </a:ext>
            </a:extLst>
          </p:cNvPr>
          <p:cNvCxnSpPr>
            <a:stCxn id="276" idx="3"/>
          </p:cNvCxnSpPr>
          <p:nvPr/>
        </p:nvCxnSpPr>
        <p:spPr>
          <a:xfrm flipV="1">
            <a:off x="3903443" y="3685349"/>
            <a:ext cx="367323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Diamond 277">
            <a:extLst>
              <a:ext uri="{FF2B5EF4-FFF2-40B4-BE49-F238E27FC236}">
                <a16:creationId xmlns:a16="http://schemas.microsoft.com/office/drawing/2014/main" id="{A00FE9F7-B0E8-4E6D-9D04-ED7A36D1C59F}"/>
              </a:ext>
            </a:extLst>
          </p:cNvPr>
          <p:cNvSpPr/>
          <p:nvPr/>
        </p:nvSpPr>
        <p:spPr>
          <a:xfrm>
            <a:off x="4285141" y="3343719"/>
            <a:ext cx="796954" cy="6955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BCB01909-38BA-416E-A085-19460CA5B8D1}"/>
              </a:ext>
            </a:extLst>
          </p:cNvPr>
          <p:cNvSpPr/>
          <p:nvPr/>
        </p:nvSpPr>
        <p:spPr>
          <a:xfrm>
            <a:off x="4305920" y="3565091"/>
            <a:ext cx="77617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Logged In ?</a:t>
            </a: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A63224FA-93F1-4A3E-90F6-7A812188A7BD}"/>
              </a:ext>
            </a:extLst>
          </p:cNvPr>
          <p:cNvCxnSpPr>
            <a:stCxn id="279" idx="3"/>
          </p:cNvCxnSpPr>
          <p:nvPr/>
        </p:nvCxnSpPr>
        <p:spPr>
          <a:xfrm flipV="1">
            <a:off x="5082095" y="3685349"/>
            <a:ext cx="413463" cy="2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21401844-43C4-4E62-B9FF-7B0D07EB304F}"/>
              </a:ext>
            </a:extLst>
          </p:cNvPr>
          <p:cNvSpPr/>
          <p:nvPr/>
        </p:nvSpPr>
        <p:spPr>
          <a:xfrm>
            <a:off x="5063921" y="3439128"/>
            <a:ext cx="36099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951C5580-0714-4911-BB7B-90EC144BBF25}"/>
              </a:ext>
            </a:extLst>
          </p:cNvPr>
          <p:cNvCxnSpPr>
            <a:stCxn id="272" idx="2"/>
          </p:cNvCxnSpPr>
          <p:nvPr/>
        </p:nvCxnSpPr>
        <p:spPr>
          <a:xfrm flipH="1">
            <a:off x="2320324" y="4033108"/>
            <a:ext cx="1" cy="35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6B822B31-62C1-4FCB-B6EB-D23D9C7FD5CF}"/>
              </a:ext>
            </a:extLst>
          </p:cNvPr>
          <p:cNvSpPr/>
          <p:nvPr/>
        </p:nvSpPr>
        <p:spPr>
          <a:xfrm>
            <a:off x="2281020" y="4033108"/>
            <a:ext cx="3353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9C0761B9-6460-467A-B603-E10AC169F787}"/>
              </a:ext>
            </a:extLst>
          </p:cNvPr>
          <p:cNvSpPr/>
          <p:nvPr/>
        </p:nvSpPr>
        <p:spPr>
          <a:xfrm>
            <a:off x="1984764" y="4386642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Register Page</a:t>
            </a:r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288CCF54-4878-4147-9B8A-61D76DB70FBE}"/>
              </a:ext>
            </a:extLst>
          </p:cNvPr>
          <p:cNvCxnSpPr>
            <a:stCxn id="284" idx="3"/>
          </p:cNvCxnSpPr>
          <p:nvPr/>
        </p:nvCxnSpPr>
        <p:spPr>
          <a:xfrm>
            <a:off x="2655884" y="4634114"/>
            <a:ext cx="574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Diamond 285">
            <a:extLst>
              <a:ext uri="{FF2B5EF4-FFF2-40B4-BE49-F238E27FC236}">
                <a16:creationId xmlns:a16="http://schemas.microsoft.com/office/drawing/2014/main" id="{D0B15C77-0FAA-4AF3-B6BA-12AF30987544}"/>
              </a:ext>
            </a:extLst>
          </p:cNvPr>
          <p:cNvSpPr/>
          <p:nvPr/>
        </p:nvSpPr>
        <p:spPr>
          <a:xfrm>
            <a:off x="3234114" y="4286355"/>
            <a:ext cx="796954" cy="6955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7CF5251E-32D5-44DE-8558-17352A3C0D49}"/>
              </a:ext>
            </a:extLst>
          </p:cNvPr>
          <p:cNvSpPr/>
          <p:nvPr/>
        </p:nvSpPr>
        <p:spPr>
          <a:xfrm>
            <a:off x="3204081" y="4511003"/>
            <a:ext cx="8290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Registered</a:t>
            </a:r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?</a:t>
            </a:r>
          </a:p>
        </p:txBody>
      </p: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92E16407-7B85-4F17-AF8E-8E018CC7F420}"/>
              </a:ext>
            </a:extLst>
          </p:cNvPr>
          <p:cNvCxnSpPr>
            <a:cxnSpLocks/>
          </p:cNvCxnSpPr>
          <p:nvPr/>
        </p:nvCxnSpPr>
        <p:spPr>
          <a:xfrm flipH="1">
            <a:off x="2320324" y="5066151"/>
            <a:ext cx="1315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9B16160A-EC37-4F72-9B55-687541C7D58A}"/>
              </a:ext>
            </a:extLst>
          </p:cNvPr>
          <p:cNvCxnSpPr>
            <a:endCxn id="284" idx="2"/>
          </p:cNvCxnSpPr>
          <p:nvPr/>
        </p:nvCxnSpPr>
        <p:spPr>
          <a:xfrm flipV="1">
            <a:off x="2320324" y="4881586"/>
            <a:ext cx="0" cy="18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>
            <a:extLst>
              <a:ext uri="{FF2B5EF4-FFF2-40B4-BE49-F238E27FC236}">
                <a16:creationId xmlns:a16="http://schemas.microsoft.com/office/drawing/2014/main" id="{AF6C0567-2BE5-4237-ACE7-5C8668E2513C}"/>
              </a:ext>
            </a:extLst>
          </p:cNvPr>
          <p:cNvSpPr/>
          <p:nvPr/>
        </p:nvSpPr>
        <p:spPr>
          <a:xfrm>
            <a:off x="2806992" y="5024012"/>
            <a:ext cx="3353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D874468A-967D-4EF0-8B40-8E39E3032A33}"/>
              </a:ext>
            </a:extLst>
          </p:cNvPr>
          <p:cNvSpPr/>
          <p:nvPr/>
        </p:nvSpPr>
        <p:spPr>
          <a:xfrm>
            <a:off x="3597871" y="4019064"/>
            <a:ext cx="36099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783A94FF-42A6-4F9A-979F-454B4207073A}"/>
              </a:ext>
            </a:extLst>
          </p:cNvPr>
          <p:cNvCxnSpPr>
            <a:stCxn id="286" idx="0"/>
          </p:cNvCxnSpPr>
          <p:nvPr/>
        </p:nvCxnSpPr>
        <p:spPr>
          <a:xfrm flipV="1">
            <a:off x="3632591" y="3933630"/>
            <a:ext cx="0" cy="35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4D32486-78BC-4572-BEF5-5185D9F7793C}"/>
              </a:ext>
            </a:extLst>
          </p:cNvPr>
          <p:cNvCxnSpPr>
            <a:stCxn id="278" idx="0"/>
          </p:cNvCxnSpPr>
          <p:nvPr/>
        </p:nvCxnSpPr>
        <p:spPr>
          <a:xfrm flipV="1">
            <a:off x="4683618" y="3190313"/>
            <a:ext cx="0" cy="15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C6507900-0E98-4F2B-9396-FEAD5752F383}"/>
              </a:ext>
            </a:extLst>
          </p:cNvPr>
          <p:cNvCxnSpPr>
            <a:cxnSpLocks/>
          </p:cNvCxnSpPr>
          <p:nvPr/>
        </p:nvCxnSpPr>
        <p:spPr>
          <a:xfrm flipH="1">
            <a:off x="3567883" y="3190313"/>
            <a:ext cx="1115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9E6331FC-370E-446E-9840-CFF3157E5314}"/>
              </a:ext>
            </a:extLst>
          </p:cNvPr>
          <p:cNvCxnSpPr>
            <a:endCxn id="276" idx="0"/>
          </p:cNvCxnSpPr>
          <p:nvPr/>
        </p:nvCxnSpPr>
        <p:spPr>
          <a:xfrm>
            <a:off x="3567883" y="3190313"/>
            <a:ext cx="0" cy="24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794E21E9-57AF-4B1C-BDB6-E4A1494F52CD}"/>
              </a:ext>
            </a:extLst>
          </p:cNvPr>
          <p:cNvCxnSpPr/>
          <p:nvPr/>
        </p:nvCxnSpPr>
        <p:spPr>
          <a:xfrm>
            <a:off x="3640980" y="4981873"/>
            <a:ext cx="0" cy="84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angle 296">
            <a:extLst>
              <a:ext uri="{FF2B5EF4-FFF2-40B4-BE49-F238E27FC236}">
                <a16:creationId xmlns:a16="http://schemas.microsoft.com/office/drawing/2014/main" id="{87AE09E9-02EE-49D7-82D1-C8CE70825980}"/>
              </a:ext>
            </a:extLst>
          </p:cNvPr>
          <p:cNvSpPr/>
          <p:nvPr/>
        </p:nvSpPr>
        <p:spPr>
          <a:xfrm>
            <a:off x="3993136" y="2962041"/>
            <a:ext cx="3353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4AB3AFF2-A0FA-475F-9BEC-BD4333EDA71D}"/>
              </a:ext>
            </a:extLst>
          </p:cNvPr>
          <p:cNvSpPr/>
          <p:nvPr/>
        </p:nvSpPr>
        <p:spPr>
          <a:xfrm>
            <a:off x="5502549" y="3453922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Menu Page</a:t>
            </a: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E163B748-E90F-4B23-A62D-29529BB7A451}"/>
              </a:ext>
            </a:extLst>
          </p:cNvPr>
          <p:cNvCxnSpPr/>
          <p:nvPr/>
        </p:nvCxnSpPr>
        <p:spPr>
          <a:xfrm flipV="1">
            <a:off x="6182416" y="3701394"/>
            <a:ext cx="367323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 299">
            <a:extLst>
              <a:ext uri="{FF2B5EF4-FFF2-40B4-BE49-F238E27FC236}">
                <a16:creationId xmlns:a16="http://schemas.microsoft.com/office/drawing/2014/main" id="{2BC7677C-CC0E-47E6-A6F2-95A378503875}"/>
              </a:ext>
            </a:extLst>
          </p:cNvPr>
          <p:cNvSpPr/>
          <p:nvPr/>
        </p:nvSpPr>
        <p:spPr>
          <a:xfrm>
            <a:off x="6558486" y="3453922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Profile Page</a:t>
            </a: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74C372D6-2DAE-4BC4-A9BE-84EF43709989}"/>
              </a:ext>
            </a:extLst>
          </p:cNvPr>
          <p:cNvCxnSpPr/>
          <p:nvPr/>
        </p:nvCxnSpPr>
        <p:spPr>
          <a:xfrm flipV="1">
            <a:off x="7220859" y="3706177"/>
            <a:ext cx="367323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73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91817F-2886-4885-AF34-8D405A33341E}"/>
              </a:ext>
            </a:extLst>
          </p:cNvPr>
          <p:cNvSpPr/>
          <p:nvPr/>
        </p:nvSpPr>
        <p:spPr>
          <a:xfrm>
            <a:off x="3872722" y="1383229"/>
            <a:ext cx="240803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wants to explore our application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81269B-4189-49B9-9538-CB0FC5747976}"/>
              </a:ext>
            </a:extLst>
          </p:cNvPr>
          <p:cNvSpPr/>
          <p:nvPr/>
        </p:nvSpPr>
        <p:spPr>
          <a:xfrm>
            <a:off x="3878682" y="3164832"/>
            <a:ext cx="593653" cy="251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289A6-3C7B-4557-8FF4-48B857796F32}"/>
              </a:ext>
            </a:extLst>
          </p:cNvPr>
          <p:cNvCxnSpPr>
            <a:cxnSpLocks/>
          </p:cNvCxnSpPr>
          <p:nvPr/>
        </p:nvCxnSpPr>
        <p:spPr>
          <a:xfrm flipV="1">
            <a:off x="4474129" y="3290795"/>
            <a:ext cx="268447" cy="2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69AC922-0CC1-4A42-B1FD-F7CE06C930CC}"/>
              </a:ext>
            </a:extLst>
          </p:cNvPr>
          <p:cNvSpPr/>
          <p:nvPr/>
        </p:nvSpPr>
        <p:spPr>
          <a:xfrm>
            <a:off x="4742576" y="3044132"/>
            <a:ext cx="6711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Landing Page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C890CA-109E-4CDA-9E7D-30DB88E4DFD9}"/>
              </a:ext>
            </a:extLst>
          </p:cNvPr>
          <p:cNvCxnSpPr>
            <a:stCxn id="7" idx="3"/>
          </p:cNvCxnSpPr>
          <p:nvPr/>
        </p:nvCxnSpPr>
        <p:spPr>
          <a:xfrm flipV="1">
            <a:off x="5413696" y="3290795"/>
            <a:ext cx="308994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F1127BA-F5DC-498A-B080-07FB1998E1E0}"/>
              </a:ext>
            </a:extLst>
          </p:cNvPr>
          <p:cNvSpPr/>
          <p:nvPr/>
        </p:nvSpPr>
        <p:spPr>
          <a:xfrm>
            <a:off x="5722690" y="3044132"/>
            <a:ext cx="7466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Promo Codes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0C514B-00E2-4470-8B6C-EEECD5BDF537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076738" y="2665229"/>
            <a:ext cx="1398" cy="37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B64085-88D5-4A61-963B-714387B38688}"/>
              </a:ext>
            </a:extLst>
          </p:cNvPr>
          <p:cNvCxnSpPr/>
          <p:nvPr/>
        </p:nvCxnSpPr>
        <p:spPr>
          <a:xfrm>
            <a:off x="5076738" y="2665229"/>
            <a:ext cx="645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F68CF99-CAFA-4186-AAFB-7B06DBC6D20F}"/>
              </a:ext>
            </a:extLst>
          </p:cNvPr>
          <p:cNvSpPr/>
          <p:nvPr/>
        </p:nvSpPr>
        <p:spPr>
          <a:xfrm>
            <a:off x="5722690" y="2425857"/>
            <a:ext cx="7466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Order History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912499-8177-40C8-9983-BE8D1EB4632D}"/>
              </a:ext>
            </a:extLst>
          </p:cNvPr>
          <p:cNvCxnSpPr>
            <a:cxnSpLocks/>
          </p:cNvCxnSpPr>
          <p:nvPr/>
        </p:nvCxnSpPr>
        <p:spPr>
          <a:xfrm flipH="1" flipV="1">
            <a:off x="5077437" y="3539076"/>
            <a:ext cx="1398" cy="37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227296-CAB4-433A-A646-ADC9576D1532}"/>
              </a:ext>
            </a:extLst>
          </p:cNvPr>
          <p:cNvCxnSpPr/>
          <p:nvPr/>
        </p:nvCxnSpPr>
        <p:spPr>
          <a:xfrm>
            <a:off x="5076738" y="3917979"/>
            <a:ext cx="645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C7FA1F7-EF33-47BF-9E2E-FF5992669D5A}"/>
              </a:ext>
            </a:extLst>
          </p:cNvPr>
          <p:cNvSpPr/>
          <p:nvPr/>
        </p:nvSpPr>
        <p:spPr>
          <a:xfrm>
            <a:off x="5722690" y="3661598"/>
            <a:ext cx="7466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Privacy Policy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726859-2DD9-44B3-9D9B-742AA76F851B}"/>
              </a:ext>
            </a:extLst>
          </p:cNvPr>
          <p:cNvSpPr/>
          <p:nvPr/>
        </p:nvSpPr>
        <p:spPr>
          <a:xfrm>
            <a:off x="6730766" y="3164832"/>
            <a:ext cx="593653" cy="251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9E30CF-7302-4520-B6B9-23B2F13966CC}"/>
              </a:ext>
            </a:extLst>
          </p:cNvPr>
          <p:cNvCxnSpPr>
            <a:cxnSpLocks/>
          </p:cNvCxnSpPr>
          <p:nvPr/>
        </p:nvCxnSpPr>
        <p:spPr>
          <a:xfrm flipV="1">
            <a:off x="6462319" y="3290795"/>
            <a:ext cx="268447" cy="2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1C255B-0B15-4FCA-8E28-A636768E5F2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69310" y="2673329"/>
            <a:ext cx="558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B05E5C-F538-419C-8F98-B1C753C4C27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027593" y="2673329"/>
            <a:ext cx="0" cy="49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C6BCAD-912E-423A-8CA3-1B84CA027CE1}"/>
              </a:ext>
            </a:extLst>
          </p:cNvPr>
          <p:cNvCxnSpPr>
            <a:cxnSpLocks/>
          </p:cNvCxnSpPr>
          <p:nvPr/>
        </p:nvCxnSpPr>
        <p:spPr>
          <a:xfrm>
            <a:off x="6469310" y="3917979"/>
            <a:ext cx="558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A38AE2-13F8-4447-A8C7-595BAF6C6754}"/>
              </a:ext>
            </a:extLst>
          </p:cNvPr>
          <p:cNvCxnSpPr>
            <a:cxnSpLocks/>
          </p:cNvCxnSpPr>
          <p:nvPr/>
        </p:nvCxnSpPr>
        <p:spPr>
          <a:xfrm flipV="1">
            <a:off x="7027592" y="3425147"/>
            <a:ext cx="1" cy="49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0305BE-7262-417C-AA54-5927C3F9D1C0}"/>
              </a:ext>
            </a:extLst>
          </p:cNvPr>
          <p:cNvCxnSpPr>
            <a:cxnSpLocks/>
          </p:cNvCxnSpPr>
          <p:nvPr/>
        </p:nvCxnSpPr>
        <p:spPr>
          <a:xfrm flipH="1" flipV="1">
            <a:off x="5078835" y="3917979"/>
            <a:ext cx="1398" cy="37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ECC735-65D8-4C9A-AADA-0B621DC10C0D}"/>
              </a:ext>
            </a:extLst>
          </p:cNvPr>
          <p:cNvCxnSpPr/>
          <p:nvPr/>
        </p:nvCxnSpPr>
        <p:spPr>
          <a:xfrm>
            <a:off x="5078136" y="4531774"/>
            <a:ext cx="645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5CC74C7-41A7-46C6-8431-C7B31A412653}"/>
              </a:ext>
            </a:extLst>
          </p:cNvPr>
          <p:cNvSpPr/>
          <p:nvPr/>
        </p:nvSpPr>
        <p:spPr>
          <a:xfrm>
            <a:off x="5722690" y="4274667"/>
            <a:ext cx="7466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About Us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5B7FB4-3820-456A-81E6-8075CF89E344}"/>
              </a:ext>
            </a:extLst>
          </p:cNvPr>
          <p:cNvCxnSpPr>
            <a:cxnSpLocks/>
          </p:cNvCxnSpPr>
          <p:nvPr/>
        </p:nvCxnSpPr>
        <p:spPr>
          <a:xfrm flipH="1" flipV="1">
            <a:off x="5071844" y="4154269"/>
            <a:ext cx="1398" cy="37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1A5E61-9E57-41CE-BEC8-5A89FCA2CED1}"/>
              </a:ext>
            </a:extLst>
          </p:cNvPr>
          <p:cNvCxnSpPr>
            <a:cxnSpLocks/>
          </p:cNvCxnSpPr>
          <p:nvPr/>
        </p:nvCxnSpPr>
        <p:spPr>
          <a:xfrm>
            <a:off x="6462319" y="4548552"/>
            <a:ext cx="558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E38488-B8A9-46FD-B5DE-096BBD603885}"/>
              </a:ext>
            </a:extLst>
          </p:cNvPr>
          <p:cNvCxnSpPr>
            <a:cxnSpLocks/>
          </p:cNvCxnSpPr>
          <p:nvPr/>
        </p:nvCxnSpPr>
        <p:spPr>
          <a:xfrm>
            <a:off x="6673442" y="4549950"/>
            <a:ext cx="558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1C05A9-7AE0-4D32-821E-61EB0A697B95}"/>
              </a:ext>
            </a:extLst>
          </p:cNvPr>
          <p:cNvCxnSpPr>
            <a:cxnSpLocks/>
          </p:cNvCxnSpPr>
          <p:nvPr/>
        </p:nvCxnSpPr>
        <p:spPr>
          <a:xfrm flipH="1" flipV="1">
            <a:off x="7231724" y="4168876"/>
            <a:ext cx="1398" cy="37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ECA0A82-0E73-48DD-8E5B-FF4C545EB36B}"/>
              </a:ext>
            </a:extLst>
          </p:cNvPr>
          <p:cNvCxnSpPr>
            <a:cxnSpLocks/>
          </p:cNvCxnSpPr>
          <p:nvPr/>
        </p:nvCxnSpPr>
        <p:spPr>
          <a:xfrm flipH="1" flipV="1">
            <a:off x="7233122" y="3801158"/>
            <a:ext cx="1398" cy="37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2FB1BD-C7A8-417E-8455-2E95E1960A0C}"/>
              </a:ext>
            </a:extLst>
          </p:cNvPr>
          <p:cNvCxnSpPr>
            <a:cxnSpLocks/>
          </p:cNvCxnSpPr>
          <p:nvPr/>
        </p:nvCxnSpPr>
        <p:spPr>
          <a:xfrm flipV="1">
            <a:off x="7230326" y="3426545"/>
            <a:ext cx="1" cy="49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02B6A3B-CCF2-4380-A5D0-21D205084A0F}"/>
              </a:ext>
            </a:extLst>
          </p:cNvPr>
          <p:cNvSpPr/>
          <p:nvPr/>
        </p:nvSpPr>
        <p:spPr>
          <a:xfrm>
            <a:off x="5720073" y="1804920"/>
            <a:ext cx="746620" cy="4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My Profile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E8DEAF-274A-44DA-A154-BF690EDBECD4}"/>
              </a:ext>
            </a:extLst>
          </p:cNvPr>
          <p:cNvCxnSpPr>
            <a:cxnSpLocks/>
          </p:cNvCxnSpPr>
          <p:nvPr/>
        </p:nvCxnSpPr>
        <p:spPr>
          <a:xfrm flipH="1" flipV="1">
            <a:off x="5078136" y="2314289"/>
            <a:ext cx="1398" cy="37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18A232-47BF-4D10-924B-0B335328451F}"/>
              </a:ext>
            </a:extLst>
          </p:cNvPr>
          <p:cNvCxnSpPr>
            <a:cxnSpLocks/>
          </p:cNvCxnSpPr>
          <p:nvPr/>
        </p:nvCxnSpPr>
        <p:spPr>
          <a:xfrm flipH="1" flipV="1">
            <a:off x="5078136" y="2045841"/>
            <a:ext cx="1398" cy="37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5E3CEF-4506-42E2-B7CF-74271266B71B}"/>
              </a:ext>
            </a:extLst>
          </p:cNvPr>
          <p:cNvCxnSpPr/>
          <p:nvPr/>
        </p:nvCxnSpPr>
        <p:spPr>
          <a:xfrm>
            <a:off x="5078136" y="2045841"/>
            <a:ext cx="645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E4148C-EFA6-425C-BA74-97F7236F6843}"/>
              </a:ext>
            </a:extLst>
          </p:cNvPr>
          <p:cNvCxnSpPr>
            <a:cxnSpLocks/>
          </p:cNvCxnSpPr>
          <p:nvPr/>
        </p:nvCxnSpPr>
        <p:spPr>
          <a:xfrm>
            <a:off x="6462319" y="2053941"/>
            <a:ext cx="558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3CB637-2A55-41BA-8A8F-D84CF48504E3}"/>
              </a:ext>
            </a:extLst>
          </p:cNvPr>
          <p:cNvCxnSpPr>
            <a:cxnSpLocks/>
          </p:cNvCxnSpPr>
          <p:nvPr/>
        </p:nvCxnSpPr>
        <p:spPr>
          <a:xfrm>
            <a:off x="6674840" y="2051426"/>
            <a:ext cx="558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566C1E-B550-4A53-A303-5F5CA59F0A25}"/>
              </a:ext>
            </a:extLst>
          </p:cNvPr>
          <p:cNvCxnSpPr>
            <a:cxnSpLocks/>
          </p:cNvCxnSpPr>
          <p:nvPr/>
        </p:nvCxnSpPr>
        <p:spPr>
          <a:xfrm flipH="1" flipV="1">
            <a:off x="7227118" y="2064017"/>
            <a:ext cx="1398" cy="37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865836F-0233-4227-BF07-A1DA61FA8221}"/>
              </a:ext>
            </a:extLst>
          </p:cNvPr>
          <p:cNvCxnSpPr>
            <a:cxnSpLocks/>
          </p:cNvCxnSpPr>
          <p:nvPr/>
        </p:nvCxnSpPr>
        <p:spPr>
          <a:xfrm flipH="1" flipV="1">
            <a:off x="7228516" y="2409364"/>
            <a:ext cx="1398" cy="37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21E30F-4D9A-4C94-9D13-4DCE25DE294E}"/>
              </a:ext>
            </a:extLst>
          </p:cNvPr>
          <p:cNvCxnSpPr>
            <a:cxnSpLocks/>
          </p:cNvCxnSpPr>
          <p:nvPr/>
        </p:nvCxnSpPr>
        <p:spPr>
          <a:xfrm>
            <a:off x="7230327" y="2674727"/>
            <a:ext cx="0" cy="49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80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282</Words>
  <Application>Microsoft Office PowerPoint</Application>
  <PresentationFormat>Widescreen</PresentationFormat>
  <Paragraphs>152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Симеон Михайлов</dc:creator>
  <cp:lastModifiedBy>Симеон Михайлов</cp:lastModifiedBy>
  <cp:revision>388</cp:revision>
  <dcterms:created xsi:type="dcterms:W3CDTF">2020-04-01T11:09:54Z</dcterms:created>
  <dcterms:modified xsi:type="dcterms:W3CDTF">2020-05-12T21:36:51Z</dcterms:modified>
</cp:coreProperties>
</file>