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44F9-BB4B-2E5B-5854-92277E5CD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9B9D9-B750-8D46-F570-9E0711086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8DEEA-9229-D60A-0802-42B064FE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733-D6CD-4875-9D5D-08639E5419F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C32D7-EBE4-043A-F0A1-56DB71EC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A8887-D060-66DF-974A-AA09DF7D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F38F-8FDD-43DD-A5B7-AF19D2FB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C15D-AB28-BD77-35C5-609C7F01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E7474-B1E1-E26D-6339-D09C6F24A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C8A0-6953-18DA-BF53-D21116E2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733-D6CD-4875-9D5D-08639E5419F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CADE3-904F-6EB8-736E-A78BC03F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20D0-51D7-783F-B4CD-19594539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F38F-8FDD-43DD-A5B7-AF19D2FB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1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C3EE8-FF2D-DDAB-F167-2CD4728EB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D75A0-0099-6645-531A-84736DF0E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B008-09F5-98D4-C7E2-DF249E35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733-D6CD-4875-9D5D-08639E5419F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17569-5996-1944-7975-4021DA2F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CC49F-29D2-E0D8-FB93-96059302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F38F-8FDD-43DD-A5B7-AF19D2FB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7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CDDC2-9A8B-EB13-7DB9-1DCFAEAF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2546-E16D-7981-B629-0EFD7D20A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D1F12-9210-69C1-E59B-E0BB3AE4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733-D6CD-4875-9D5D-08639E5419F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1F432-128C-D46B-6226-5DD3F0CD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BFBC-E7EF-3808-8269-9F976936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F38F-8FDD-43DD-A5B7-AF19D2FB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4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8FBB-D695-8D76-B261-9387025E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C9CB3-C4C8-11A3-71D1-043EEABCC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A5EEE-B862-9538-9498-BCD8A87A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733-D6CD-4875-9D5D-08639E5419F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21165-1EEC-F148-A43C-78E2CDC3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5CC3E-0FAB-75FF-CA58-E25DE00F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F38F-8FDD-43DD-A5B7-AF19D2FB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9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A58B-0645-6C88-52A7-8B83223D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35CD-9389-3B33-43A4-6084CAEC3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0D005-7DD4-1853-54DF-410809E4F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D4A59-106D-DB9C-0AC9-AE245CE1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733-D6CD-4875-9D5D-08639E5419F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8BE87-25E7-5B37-71F4-0F341726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2A93B-E0B6-D871-96DD-0A2E66E8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F38F-8FDD-43DD-A5B7-AF19D2FB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4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B9AA-0ACA-7ABA-7B2B-67FA1F0F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66D5C-8681-08E6-737F-491A3A0B3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70C3E-418F-EA3A-0F6E-5339AF11C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C07CB-3F33-3A1B-8B88-ED4C5262F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3F767-5CB3-30D3-F5C6-7AC7EB631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E8EC6-C518-28B3-6535-79993DE7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733-D6CD-4875-9D5D-08639E5419F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F546A-6C6C-596E-30A0-A99E2B69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5489E-E81D-5061-D7A6-12CBD922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F38F-8FDD-43DD-A5B7-AF19D2FB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9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A0AE-A175-BB38-8AFF-F7BF4E21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E5694-7970-4A2A-13DA-3CE3710C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733-D6CD-4875-9D5D-08639E5419F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86FD1-A19F-F3A3-D1F1-791C5A8C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81226-72C5-CB74-B8A5-120EA706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F38F-8FDD-43DD-A5B7-AF19D2FB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1D251-D5C8-6A86-623E-F72EE966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733-D6CD-4875-9D5D-08639E5419F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27247-6B2B-ADDF-3503-A102F256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858FB-13F2-4719-AFA7-F3ED57DC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F38F-8FDD-43DD-A5B7-AF19D2FB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8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59A2-E17F-0460-0AAA-A10C7714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D841-A3A4-858F-C0EE-A2DC0D66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41E20-9910-E062-45ED-250847E7E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21926-FB2E-796B-B646-20286803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733-D6CD-4875-9D5D-08639E5419F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492FD-3805-F232-1D3B-06179ECF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4CAB7-72CF-4F32-DD05-DE688F79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F38F-8FDD-43DD-A5B7-AF19D2FB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6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DA25-3760-D3C4-9660-AB8A3868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DC612-67E5-26AC-5C76-172AD23BD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55BDF-A364-45A6-568E-1C9CAA8C5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544C5-DDA1-F060-CF19-A533A8C0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733-D6CD-4875-9D5D-08639E5419F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CBE66-8F5F-A7D1-55BC-4DCFBECE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C83C1-E9B8-3AC0-078C-3E7EFD1C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F38F-8FDD-43DD-A5B7-AF19D2FB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9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A9D8C-92FA-1581-3495-C5D4E688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4EA3D-4359-3281-7705-A19A210D9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3AD14-C4C6-D21F-ABB9-7E891EDB3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F733-D6CD-4875-9D5D-08639E5419F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9B36-177E-DF5C-1377-E0A4C30D4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A0E87-65AD-B55C-DC1D-E097E2D78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3F38F-8FDD-43DD-A5B7-AF19D2FB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5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AEADA29-E441-9AFC-89E4-99A00714B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4351" y="2797923"/>
            <a:ext cx="3048268" cy="16562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07F8CB-FF57-925F-D48B-A294259FB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23186">
            <a:off x="1814198" y="1834929"/>
            <a:ext cx="2928718" cy="14151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2C2BC6-D644-C68B-9A2A-9E107D4B5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9725225">
            <a:off x="6866821" y="1912644"/>
            <a:ext cx="3055891" cy="1360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0F783F0-D690-B063-4BA1-7DA4EFFBB5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8764" y="2022334"/>
            <a:ext cx="480434" cy="7755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877B4D7-2F98-7225-C567-9818EB54B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81" y="1491854"/>
            <a:ext cx="675626" cy="34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3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Mihaylov</dc:creator>
  <cp:lastModifiedBy>Simeon Mihaylov</cp:lastModifiedBy>
  <cp:revision>1</cp:revision>
  <dcterms:created xsi:type="dcterms:W3CDTF">2022-12-23T16:59:17Z</dcterms:created>
  <dcterms:modified xsi:type="dcterms:W3CDTF">2022-12-23T16:59:17Z</dcterms:modified>
</cp:coreProperties>
</file>